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7" r:id="rId3"/>
    <p:sldMasterId id="214748367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Lexend"/>
      <p:regular r:id="rId34"/>
      <p:bold r:id="rId35"/>
    </p:embeddedFont>
    <p:embeddedFont>
      <p:font typeface="Archivo"/>
      <p:regular r:id="rId36"/>
      <p:bold r:id="rId37"/>
      <p:italic r:id="rId38"/>
      <p:boldItalic r:id="rId39"/>
    </p:embeddedFont>
    <p:embeddedFont>
      <p:font typeface="Open Sans"/>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regular.fntdata"/><Relationship Id="rId20" Type="http://schemas.openxmlformats.org/officeDocument/2006/relationships/slide" Target="slides/slide15.xml"/><Relationship Id="rId42" Type="http://schemas.openxmlformats.org/officeDocument/2006/relationships/font" Target="fonts/OpenSans-italic.fntdata"/><Relationship Id="rId41" Type="http://schemas.openxmlformats.org/officeDocument/2006/relationships/font" Target="fonts/OpenSans-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OpenSans-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Lexend-bold.fntdata"/><Relationship Id="rId12" Type="http://schemas.openxmlformats.org/officeDocument/2006/relationships/slide" Target="slides/slide7.xml"/><Relationship Id="rId34" Type="http://schemas.openxmlformats.org/officeDocument/2006/relationships/font" Target="fonts/Lexend-regular.fntdata"/><Relationship Id="rId15" Type="http://schemas.openxmlformats.org/officeDocument/2006/relationships/slide" Target="slides/slide10.xml"/><Relationship Id="rId37" Type="http://schemas.openxmlformats.org/officeDocument/2006/relationships/font" Target="fonts/Archivo-bold.fntdata"/><Relationship Id="rId14" Type="http://schemas.openxmlformats.org/officeDocument/2006/relationships/slide" Target="slides/slide9.xml"/><Relationship Id="rId36" Type="http://schemas.openxmlformats.org/officeDocument/2006/relationships/font" Target="fonts/Archivo-regular.fntdata"/><Relationship Id="rId17" Type="http://schemas.openxmlformats.org/officeDocument/2006/relationships/slide" Target="slides/slide12.xml"/><Relationship Id="rId39" Type="http://schemas.openxmlformats.org/officeDocument/2006/relationships/font" Target="fonts/Archivo-boldItalic.fntdata"/><Relationship Id="rId16" Type="http://schemas.openxmlformats.org/officeDocument/2006/relationships/slide" Target="slides/slide11.xml"/><Relationship Id="rId38" Type="http://schemas.openxmlformats.org/officeDocument/2006/relationships/font" Target="fonts/Archiv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c1e168e31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c1e168e31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Introduce myself, Marcy and Cynthia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bbf3d26db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bbf3d26db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Moving on to the project segment at the most southern end and is now in </a:t>
            </a:r>
            <a:r>
              <a:rPr lang="en" sz="1400">
                <a:solidFill>
                  <a:schemeClr val="dk1"/>
                </a:solidFill>
              </a:rPr>
              <a:t>active</a:t>
            </a:r>
            <a:r>
              <a:rPr lang="en" sz="1400">
                <a:solidFill>
                  <a:schemeClr val="dk1"/>
                </a:solidFill>
              </a:rPr>
              <a:t> construction. Crews began work in this segment earlier this month. </a:t>
            </a:r>
            <a:endParaRPr sz="1400">
              <a:solidFill>
                <a:schemeClr val="dk1"/>
              </a:solidFill>
            </a:endParaRPr>
          </a:p>
          <a:p>
            <a:pPr indent="0" lvl="0" marL="9144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Runs along 10 miles of I-10 in both directions from Gas Line Road to south of State Route 387. </a:t>
            </a:r>
            <a:endParaRPr sz="1400">
              <a:solidFill>
                <a:schemeClr val="dk1"/>
              </a:solidFill>
            </a:endParaRPr>
          </a:p>
          <a:p>
            <a:pPr indent="0" lvl="0" marL="9144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For this segment, crews will add a 3rd general purpose lane in both directions. </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1" marL="1371600" rtl="0" algn="l">
              <a:spcBef>
                <a:spcPts val="0"/>
              </a:spcBef>
              <a:spcAft>
                <a:spcPts val="0"/>
              </a:spcAft>
              <a:buClr>
                <a:schemeClr val="dk1"/>
              </a:buClr>
              <a:buSzPts val="1400"/>
              <a:buChar char="○"/>
            </a:pPr>
            <a:r>
              <a:rPr lang="en" sz="1400">
                <a:solidFill>
                  <a:schemeClr val="dk1"/>
                </a:solidFill>
              </a:rPr>
              <a:t>construct a new interchange at Seed Farm Road </a:t>
            </a:r>
            <a:endParaRPr sz="1400">
              <a:solidFill>
                <a:schemeClr val="dk1"/>
              </a:solidFill>
            </a:endParaRPr>
          </a:p>
          <a:p>
            <a:pPr indent="-317500" lvl="1" marL="1371600" rtl="0" algn="l">
              <a:spcBef>
                <a:spcPts val="0"/>
              </a:spcBef>
              <a:spcAft>
                <a:spcPts val="0"/>
              </a:spcAft>
              <a:buClr>
                <a:schemeClr val="dk1"/>
              </a:buClr>
              <a:buSzPts val="1400"/>
              <a:buChar char="○"/>
            </a:pPr>
            <a:r>
              <a:rPr lang="en" sz="1400">
                <a:solidFill>
                  <a:schemeClr val="dk1"/>
                </a:solidFill>
              </a:rPr>
              <a:t>reconstruct the Pinal Ave/SR387 interchange</a:t>
            </a:r>
            <a:endParaRPr sz="1400">
              <a:solidFill>
                <a:schemeClr val="dk1"/>
              </a:solidFill>
            </a:endParaRPr>
          </a:p>
          <a:p>
            <a:pPr indent="-317500" lvl="1" marL="1371600" rtl="0" algn="l">
              <a:spcBef>
                <a:spcPts val="0"/>
              </a:spcBef>
              <a:spcAft>
                <a:spcPts val="0"/>
              </a:spcAft>
              <a:buClr>
                <a:schemeClr val="dk1"/>
              </a:buClr>
              <a:buSzPts val="1400"/>
              <a:buChar char="○"/>
            </a:pPr>
            <a:r>
              <a:rPr lang="en" sz="1400">
                <a:solidFill>
                  <a:schemeClr val="dk1"/>
                </a:solidFill>
              </a:rPr>
              <a:t>reconstruct and widen Gas Line Road bridge over I-10</a:t>
            </a:r>
            <a:endParaRPr sz="1400">
              <a:solidFill>
                <a:schemeClr val="dk1"/>
              </a:solidFill>
            </a:endParaRPr>
          </a:p>
          <a:p>
            <a:pPr indent="-317500" lvl="1" marL="1371600" rtl="0" algn="l">
              <a:spcBef>
                <a:spcPts val="0"/>
              </a:spcBef>
              <a:spcAft>
                <a:spcPts val="0"/>
              </a:spcAft>
              <a:buClr>
                <a:schemeClr val="dk1"/>
              </a:buClr>
              <a:buSzPts val="1400"/>
              <a:buChar char="○"/>
            </a:pPr>
            <a:r>
              <a:rPr lang="en" sz="1400">
                <a:solidFill>
                  <a:schemeClr val="dk1"/>
                </a:solidFill>
              </a:rPr>
              <a:t>and remove the Dirk Lay Road bridge over the freeway which the Gila River Indian Community determine was not being utilized by community members anymore.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bbf3d26db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bbf3d26db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Then the next project segment to begin active construction is the 11 mile stretch of I-10 closest to the Phoenix area, running from the Loop 202 Santan/South Mountain Freeway, all the way down to the Gila River.</a:t>
            </a:r>
            <a:endParaRPr sz="1400">
              <a:solidFill>
                <a:schemeClr val="dk1"/>
              </a:solidFill>
            </a:endParaRPr>
          </a:p>
          <a:p>
            <a:pPr indent="0" lvl="0" marL="457200" rtl="0" algn="l">
              <a:spcBef>
                <a:spcPts val="0"/>
              </a:spcBef>
              <a:spcAft>
                <a:spcPts val="0"/>
              </a:spcAft>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Crews will begin active construction in this segment this fall</a:t>
            </a:r>
            <a:endParaRPr sz="1400">
              <a:solidFill>
                <a:schemeClr val="dk1"/>
              </a:solidFill>
            </a:endParaRPr>
          </a:p>
          <a:p>
            <a:pPr indent="0" lvl="0" marL="457200" rtl="0" algn="l">
              <a:spcBef>
                <a:spcPts val="0"/>
              </a:spcBef>
              <a:spcAft>
                <a:spcPts val="0"/>
              </a:spcAft>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But motorists should start seeing some pre-construction work right around now in the area…this includes clearing areas of vegetation in the median area and the setting up of work zones that will help to keep crews and motorists safe during construction work. </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Crews are adding an additional travel lane in both directions. </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They will also add a high occupancy vehicle or HOV lane from the Loop 202 down to Riggs Road in both directions.</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The Wild Horse Pass, Queen Creek/SR 387 and Riggs Road interchanges will be reconstructed.</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Widen the Goodyear bridge over I-10</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Crews will also construct a new interchange at Koli Road located between the Wild Horse Pass Blvd. and Queen Creek interchanges.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bbf3d26db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bbf3d26db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400">
                <a:solidFill>
                  <a:schemeClr val="dk1"/>
                </a:solidFill>
              </a:rPr>
              <a:t>And the last segment of the project to begin construction by late 2026 or early 2027……….is the I-10 Gila River to Gas Line Road Project.</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This project is about 3 miles of I-10 in both directions between the Gila River and Gas Line Road.</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In this segment, crews will add a third travel lane.</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reconstruct the Casa Blanca/SR 587 interchange</a:t>
            </a:r>
            <a:endParaRPr sz="1400">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and reconstruct and widen the Nelson Road bridge</a:t>
            </a:r>
            <a:endParaRPr sz="1400">
              <a:solidFill>
                <a:schemeClr val="dk1"/>
              </a:solidFill>
            </a:endParaRPr>
          </a:p>
          <a:p>
            <a:pPr indent="0" lvl="0" marL="0" rtl="0" algn="l">
              <a:spcBef>
                <a:spcPts val="0"/>
              </a:spcBef>
              <a:spcAft>
                <a:spcPts val="0"/>
              </a:spcAft>
              <a:buClr>
                <a:schemeClr val="dk1"/>
              </a:buClr>
              <a:buFont typeface="Arial"/>
              <a:buNone/>
            </a:pPr>
            <a:r>
              <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**Throughout this entire project corridor, crews will be adding freeway management system equipment to include freeway cameras, digital overhead messaging boards and wrong way detection systems at interchanges.</a:t>
            </a:r>
            <a:endParaRPr sz="1400">
              <a:solidFill>
                <a:schemeClr val="dk1"/>
              </a:solidFill>
            </a:endParaRPr>
          </a:p>
          <a:p>
            <a:pPr indent="0" lvl="0" marL="0" rtl="0" algn="l">
              <a:spcBef>
                <a:spcPts val="0"/>
              </a:spcBef>
              <a:spcAft>
                <a:spcPts val="0"/>
              </a:spcAft>
              <a:buClr>
                <a:schemeClr val="dk1"/>
              </a:buClr>
              <a:buFont typeface="Arial"/>
              <a:buNone/>
            </a:pPr>
            <a:r>
              <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***The entire project is estimated to be completed by late 2029. </a:t>
            </a:r>
            <a:endParaRPr sz="1400">
              <a:solidFill>
                <a:schemeClr val="dk1"/>
              </a:solidFill>
            </a:endParaRPr>
          </a:p>
          <a:p>
            <a:pPr indent="0" lvl="0" marL="0" rtl="0" algn="l">
              <a:spcBef>
                <a:spcPts val="0"/>
              </a:spcBef>
              <a:spcAft>
                <a:spcPts val="0"/>
              </a:spcAft>
              <a:buClr>
                <a:schemeClr val="dk1"/>
              </a:buClr>
              <a:buFont typeface="Arial"/>
              <a:buNone/>
            </a:pPr>
            <a:r>
              <a:t/>
            </a:r>
            <a:endParaRPr sz="1400">
              <a:solidFill>
                <a:schemeClr val="dk1"/>
              </a:solidFill>
            </a:endParaRPr>
          </a:p>
          <a:p>
            <a:pPr indent="0" lvl="0" marL="0" rtl="0" algn="l">
              <a:spcBef>
                <a:spcPts val="0"/>
              </a:spcBef>
              <a:spcAft>
                <a:spcPts val="0"/>
              </a:spcAft>
              <a:buNone/>
            </a:pPr>
            <a:r>
              <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ea52364d2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ea52364d2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ea52364d2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ea52364d2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18f565bc8f_0_4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g318f565bc8f_0_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 appreciate the opportunity to provide you with an update today on the SR 347 Improvement Project and the I-10 Wild Horse Pass Improvement Project.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41906084f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41906084f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planned improvements include: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Adding one lane in each direction along SR 347 from I-10 to the City of Maricopa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Rehabilitating the existing pavement along that same 15-mile stretch of roadway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Constructing new grade-separated interchanges at Riggs Road and Mammoth Way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Adding turn lanes and other intersection improvements at Casa Blanca Road and Maricopa Road</a:t>
            </a:r>
            <a:endParaRPr sz="1200">
              <a:latin typeface="Lexend"/>
              <a:ea typeface="Lexend"/>
              <a:cs typeface="Lexend"/>
              <a:sym typeface="Lexen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41906084f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41906084f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begin with the widening. ADOT will add one general purpose lane in each direction along the 15-mile project </a:t>
            </a:r>
            <a:r>
              <a:rPr lang="en"/>
              <a:t>corridor</a:t>
            </a:r>
            <a:r>
              <a:rPr lang="en"/>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ea52364d2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ea52364d2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ea52364d2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ea52364d2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ea622382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ea622382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41906084f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41906084f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200">
                <a:latin typeface="Lexend"/>
                <a:ea typeface="Lexend"/>
                <a:cs typeface="Lexend"/>
                <a:sym typeface="Lexend"/>
              </a:rPr>
              <a:t>We also plan to improve three bridges as part of this project. </a:t>
            </a:r>
            <a:endParaRPr sz="1200">
              <a:latin typeface="Lexend"/>
              <a:ea typeface="Lexend"/>
              <a:cs typeface="Lexend"/>
              <a:sym typeface="Lexen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41906084f2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41906084f2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major elements of the SR 347 Improvement Project is converting Mammoth Way/Cement Plant Road to a grade-separated bridge crossing with access to the cement plant.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a6f48fdfa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a6f48fdf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Sundt Construction was selected as the Highest Ranking </a:t>
            </a:r>
            <a:r>
              <a:rPr lang="en"/>
              <a:t>Contractor</a:t>
            </a:r>
            <a:r>
              <a:rPr lang="en"/>
              <a:t> in early January. We are currently in preconstruction negotiations with them and anticipate to have a preconstruction contract by mid February. Early </a:t>
            </a:r>
            <a:r>
              <a:rPr lang="en"/>
              <a:t>construction</a:t>
            </a:r>
            <a:r>
              <a:rPr lang="en"/>
              <a:t> will begin this summer with some work as early as June. One of the early items we are discussing with them is to see if they can go in and do some early pavement rehabilitation work in the areas with the worst pavement conditions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ea52364d2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ea52364d2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41906084f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41906084f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These are the planned intersection improvements. You can see how we’re upgrading each of these three intersections. </a:t>
            </a:r>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71160f3d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71160f3d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are also constructing a new traffic interchange at the intersection of SR 347 and Riggs Road to carry SR 347 traffic over Riggs Road to improve traffic flow and safety.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bbf3d26db2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bbf3d26db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the best ways to stay </a:t>
            </a:r>
            <a:r>
              <a:rPr lang="en"/>
              <a:t>informed about the upcoming project.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eebf82374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eebf82374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bbf3d26db2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bbf3d26db2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1906084f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41906084f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Lexend"/>
              <a:buChar char="●"/>
            </a:pPr>
            <a:r>
              <a:rPr lang="en">
                <a:solidFill>
                  <a:schemeClr val="dk1"/>
                </a:solidFill>
              </a:rPr>
              <a:t>The project will improve a 15-mile section of State Route 347 between Interstate 10 and the City of Maricopa. This project corridor runs through Maricopa and Pinal counties and is primarily located within the Gila River Indian Community.</a:t>
            </a:r>
            <a:endParaRPr>
              <a:latin typeface="Lexend"/>
              <a:ea typeface="Lexend"/>
              <a:cs typeface="Lexend"/>
              <a:sym typeface="Lexen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e50513d84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e50513d84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Lexend"/>
              <a:buChar char="●"/>
            </a:pPr>
            <a:r>
              <a:rPr lang="en">
                <a:solidFill>
                  <a:schemeClr val="dk1"/>
                </a:solidFill>
              </a:rPr>
              <a:t>The project will improve a 15-mile section of State Route 347 between Interstate 10 and the City of Maricopa. This project corridor runs through Maricopa and Pinal counties and is primarily located within the Gila River Indian Community.</a:t>
            </a:r>
            <a:endParaRPr>
              <a:latin typeface="Lexend"/>
              <a:ea typeface="Lexend"/>
              <a:cs typeface="Lexend"/>
              <a:sym typeface="Lexen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eb806e295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eb806e295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ea52364d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ea52364d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ea6223825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ea6223825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2f16e81d36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2f16e81d36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Moving on to the I-10 Wild Horse Pass Corridor Project</a:t>
            </a:r>
            <a:endParaRPr sz="1400"/>
          </a:p>
          <a:p>
            <a:pPr indent="0" lvl="0" marL="0" rtl="0" algn="l">
              <a:spcBef>
                <a:spcPts val="0"/>
              </a:spcBef>
              <a:spcAft>
                <a:spcPts val="0"/>
              </a:spcAft>
              <a:buNone/>
            </a:pPr>
            <a:r>
              <a:t/>
            </a:r>
            <a:endParaRPr sz="1400"/>
          </a:p>
          <a:p>
            <a:pPr indent="-317500" lvl="0" marL="457200" rtl="0" algn="l">
              <a:spcBef>
                <a:spcPts val="0"/>
              </a:spcBef>
              <a:spcAft>
                <a:spcPts val="0"/>
              </a:spcAft>
              <a:buClr>
                <a:schemeClr val="dk1"/>
              </a:buClr>
              <a:buSzPts val="1400"/>
              <a:buChar char="●"/>
            </a:pPr>
            <a:r>
              <a:rPr lang="en" sz="1400">
                <a:solidFill>
                  <a:schemeClr val="dk1"/>
                </a:solidFill>
              </a:rPr>
              <a:t>The I-10 Wild Horse Pass Corridor Project runs along 26 miles of I-10 in both directions from the Chandler area down to just north of Casa Grande to connect to I-10 where it is already 3 lanes in both directions.</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Throughout the entire project corridor, crews will be adding an additional travel lane in both directions</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The total cost of the project is just under $1 billion. </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The reason this project is being done is to help reduce the traffic congestion and travel times through this stretch of I-10 as well as create a safer driving experience for motorists.</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Throughout the corridor, crews will be installing freeway management systems equipment, such as freeway cameras, overhead digital message boards and wrong way detection systems………all to enhance safety for motorists.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bbf3d26db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bbf3d26db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Now focusing more on each project segment</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The I-10 Bridges Over the Gila River Project began active construction in May 2024. The construction area runs along a 2 mile area of I-10 in both directions.</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Both the east and westbound I-10 bridges are being replaced. </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Crews are adding a 3rd general purpose lane and widening the shoulders.</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 Crews poured the concrete bridge deck recently, for the new westbound I-10 bridge over the Gila River. The bridge deck is the part of the bridge that motorists will drive on. </a:t>
            </a:r>
            <a:endParaRPr sz="1400">
              <a:solidFill>
                <a:schemeClr val="dk1"/>
              </a:solidFill>
            </a:endParaRPr>
          </a:p>
          <a:p>
            <a:pPr indent="0" lvl="0" marL="457200" rtl="0" algn="l">
              <a:spcBef>
                <a:spcPts val="0"/>
              </a:spcBef>
              <a:spcAft>
                <a:spcPts val="0"/>
              </a:spcAft>
              <a:buClr>
                <a:schemeClr val="dk1"/>
              </a:buClr>
              <a:buSzPts val="1100"/>
              <a:buFont typeface="Arial"/>
              <a:buNone/>
            </a:pPr>
            <a:r>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Completion for this segment of the project is estimated for late this summer (2026). </a:t>
            </a: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8" y="12017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4600"/>
              <a:buNone/>
              <a:defRPr sz="46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32913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600"/>
              <a:buNone/>
              <a:defRPr sz="2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220773" y="4663225"/>
            <a:ext cx="3171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p:cNvPicPr preferRelativeResize="0"/>
          <p:nvPr/>
        </p:nvPicPr>
        <p:blipFill rotWithShape="1">
          <a:blip r:embed="rId3">
            <a:alphaModFix/>
          </a:blip>
          <a:srcRect b="0" l="0" r="0" t="0"/>
          <a:stretch/>
        </p:blipFill>
        <p:spPr>
          <a:xfrm>
            <a:off x="220750" y="197051"/>
            <a:ext cx="1853952" cy="7386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50" name="Shape 50"/>
        <p:cNvGrpSpPr/>
        <p:nvPr/>
      </p:nvGrpSpPr>
      <p:grpSpPr>
        <a:xfrm>
          <a:off x="0" y="0"/>
          <a:ext cx="0" cy="0"/>
          <a:chOff x="0" y="0"/>
          <a:chExt cx="0" cy="0"/>
        </a:xfrm>
      </p:grpSpPr>
      <p:sp>
        <p:nvSpPr>
          <p:cNvPr id="51" name="Google Shape;51;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 name="Google Shape;52;p11"/>
          <p:cNvSpPr txBox="1"/>
          <p:nvPr>
            <p:ph idx="1" type="body"/>
          </p:nvPr>
        </p:nvSpPr>
        <p:spPr>
          <a:xfrm>
            <a:off x="311700" y="1152475"/>
            <a:ext cx="8520600" cy="3052200"/>
          </a:xfrm>
          <a:prstGeom prst="rect">
            <a:avLst/>
          </a:prstGeom>
          <a:noFill/>
          <a:ln>
            <a:noFill/>
          </a:ln>
        </p:spPr>
        <p:txBody>
          <a:bodyPr anchorCtr="0" anchor="t" bIns="91425" lIns="91425" spcFirstLastPara="1" rIns="91425" wrap="square" tIns="91425">
            <a:normAutofit/>
          </a:bodyPr>
          <a:lstStyle>
            <a:lvl1pPr indent="-368300" lvl="0" marL="457200" algn="l">
              <a:lnSpc>
                <a:spcPct val="115000"/>
              </a:lnSpc>
              <a:spcBef>
                <a:spcPts val="0"/>
              </a:spcBef>
              <a:spcAft>
                <a:spcPts val="0"/>
              </a:spcAft>
              <a:buSzPts val="22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53" name="Google Shape;53;p11"/>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11"/>
          <p:cNvPicPr preferRelativeResize="0"/>
          <p:nvPr/>
        </p:nvPicPr>
        <p:blipFill rotWithShape="1">
          <a:blip r:embed="rId2">
            <a:alphaModFix/>
          </a:blip>
          <a:srcRect b="0" l="0" r="0" t="0"/>
          <a:stretch/>
        </p:blipFill>
        <p:spPr>
          <a:xfrm>
            <a:off x="6989200" y="4204651"/>
            <a:ext cx="1853952" cy="7386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 name="Google Shape;57;p12"/>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58" name="Shape 58"/>
        <p:cNvGrpSpPr/>
        <p:nvPr/>
      </p:nvGrpSpPr>
      <p:grpSpPr>
        <a:xfrm>
          <a:off x="0" y="0"/>
          <a:ext cx="0" cy="0"/>
          <a:chOff x="0" y="0"/>
          <a:chExt cx="0" cy="0"/>
        </a:xfrm>
      </p:grpSpPr>
      <p:sp>
        <p:nvSpPr>
          <p:cNvPr id="59" name="Google Shape;59;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4600"/>
              <a:buNone/>
              <a:defRPr sz="46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0" name="Google Shape;60;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600"/>
              <a:buNone/>
              <a:defRPr sz="2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p13"/>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 name="Google Shape;64;p1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5" name="Google Shape;65;p1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6" name="Google Shape;66;p14"/>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7" name="Google Shape;67;p14"/>
          <p:cNvPicPr preferRelativeResize="0"/>
          <p:nvPr/>
        </p:nvPicPr>
        <p:blipFill rotWithShape="1">
          <a:blip r:embed="rId2">
            <a:alphaModFix/>
          </a:blip>
          <a:srcRect b="0" l="0" r="0" t="0"/>
          <a:stretch/>
        </p:blipFill>
        <p:spPr>
          <a:xfrm>
            <a:off x="6978350" y="4204651"/>
            <a:ext cx="1853952" cy="7386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8" name="Shape 68"/>
        <p:cNvGrpSpPr/>
        <p:nvPr/>
      </p:nvGrpSpPr>
      <p:grpSpPr>
        <a:xfrm>
          <a:off x="0" y="0"/>
          <a:ext cx="0" cy="0"/>
          <a:chOff x="0" y="0"/>
          <a:chExt cx="0" cy="0"/>
        </a:xfrm>
      </p:grpSpPr>
      <p:sp>
        <p:nvSpPr>
          <p:cNvPr id="69" name="Google Shape;69;p15"/>
          <p:cNvSpPr txBox="1"/>
          <p:nvPr>
            <p:ph type="title"/>
          </p:nvPr>
        </p:nvSpPr>
        <p:spPr>
          <a:xfrm>
            <a:off x="447775" y="2613775"/>
            <a:ext cx="8350500" cy="827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400"/>
              <a:buNone/>
              <a:defRPr sz="3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0" name="Google Shape;70;p15"/>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5"/>
          <p:cNvPicPr preferRelativeResize="0"/>
          <p:nvPr/>
        </p:nvPicPr>
        <p:blipFill rotWithShape="1">
          <a:blip r:embed="rId2">
            <a:alphaModFix/>
          </a:blip>
          <a:srcRect b="0" l="0" r="0" t="0"/>
          <a:stretch/>
        </p:blipFill>
        <p:spPr>
          <a:xfrm>
            <a:off x="6989200" y="4204651"/>
            <a:ext cx="1853952" cy="7386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72" name="Shape 72"/>
        <p:cNvGrpSpPr/>
        <p:nvPr/>
      </p:nvGrpSpPr>
      <p:grpSpPr>
        <a:xfrm>
          <a:off x="0" y="0"/>
          <a:ext cx="0" cy="0"/>
          <a:chOff x="0" y="0"/>
          <a:chExt cx="0" cy="0"/>
        </a:xfrm>
      </p:grpSpPr>
      <p:sp>
        <p:nvSpPr>
          <p:cNvPr id="73" name="Google Shape;73;p16"/>
          <p:cNvSpPr txBox="1"/>
          <p:nvPr>
            <p:ph type="title"/>
          </p:nvPr>
        </p:nvSpPr>
        <p:spPr>
          <a:xfrm>
            <a:off x="444475" y="752475"/>
            <a:ext cx="8350500" cy="827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3400"/>
              <a:buNone/>
              <a:defRPr sz="3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4" name="Google Shape;74;p16"/>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75" name="Google Shape;75;p16"/>
          <p:cNvPicPr preferRelativeResize="0"/>
          <p:nvPr/>
        </p:nvPicPr>
        <p:blipFill rotWithShape="1">
          <a:blip r:embed="rId2">
            <a:alphaModFix/>
          </a:blip>
          <a:srcRect b="0" l="0" r="0" t="0"/>
          <a:stretch/>
        </p:blipFill>
        <p:spPr>
          <a:xfrm>
            <a:off x="6989200" y="4204651"/>
            <a:ext cx="1853952" cy="7386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6" name="Shape 76"/>
        <p:cNvGrpSpPr/>
        <p:nvPr/>
      </p:nvGrpSpPr>
      <p:grpSpPr>
        <a:xfrm>
          <a:off x="0" y="0"/>
          <a:ext cx="0" cy="0"/>
          <a:chOff x="0" y="0"/>
          <a:chExt cx="0" cy="0"/>
        </a:xfrm>
      </p:grpSpPr>
      <p:sp>
        <p:nvSpPr>
          <p:cNvPr id="77" name="Google Shape;77;p1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8" name="Google Shape;78;p17"/>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1_2">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3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1" name="Google Shape;81;p18"/>
          <p:cNvSpPr txBox="1"/>
          <p:nvPr>
            <p:ph idx="1" type="body"/>
          </p:nvPr>
        </p:nvSpPr>
        <p:spPr>
          <a:xfrm>
            <a:off x="311700" y="1152475"/>
            <a:ext cx="8520600" cy="3052200"/>
          </a:xfrm>
          <a:prstGeom prst="rect">
            <a:avLst/>
          </a:prstGeom>
        </p:spPr>
        <p:txBody>
          <a:bodyPr anchorCtr="0" anchor="t" bIns="91425" lIns="91425" spcFirstLastPara="1" rIns="91425" wrap="square" tIns="91425">
            <a:normAutofit/>
          </a:bodyPr>
          <a:lstStyle>
            <a:lvl1pPr indent="-368300" lvl="0" marL="457200">
              <a:spcBef>
                <a:spcPts val="0"/>
              </a:spcBef>
              <a:spcAft>
                <a:spcPts val="0"/>
              </a:spcAft>
              <a:buSzPts val="2200"/>
              <a:buChar char="●"/>
              <a:defRPr/>
            </a:lvl1pPr>
            <a:lvl2pPr indent="-342900" lvl="1" marL="914400">
              <a:spcBef>
                <a:spcPts val="0"/>
              </a:spcBef>
              <a:spcAft>
                <a:spcPts val="0"/>
              </a:spcAft>
              <a:buSzPts val="1800"/>
              <a:buChar char="○"/>
              <a:defRPr/>
            </a:lvl2pPr>
            <a:lvl3pPr indent="-342900" lvl="2" marL="1371600">
              <a:spcBef>
                <a:spcPts val="0"/>
              </a:spcBef>
              <a:spcAft>
                <a:spcPts val="0"/>
              </a:spcAft>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pic>
        <p:nvPicPr>
          <p:cNvPr id="82" name="Google Shape;82;p18"/>
          <p:cNvPicPr preferRelativeResize="0"/>
          <p:nvPr/>
        </p:nvPicPr>
        <p:blipFill>
          <a:blip r:embed="rId3">
            <a:alphaModFix/>
          </a:blip>
          <a:stretch>
            <a:fillRect/>
          </a:stretch>
        </p:blipFill>
        <p:spPr>
          <a:xfrm>
            <a:off x="246725" y="4204651"/>
            <a:ext cx="1853952" cy="738649"/>
          </a:xfrm>
          <a:prstGeom prst="rect">
            <a:avLst/>
          </a:prstGeom>
          <a:noFill/>
          <a:ln>
            <a:noFill/>
          </a:ln>
        </p:spPr>
      </p:pic>
      <p:sp>
        <p:nvSpPr>
          <p:cNvPr id="83" name="Google Shape;83;p18"/>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Archivo"/>
                <a:ea typeface="Archivo"/>
                <a:cs typeface="Archivo"/>
                <a:sym typeface="Archivo"/>
              </a:defRPr>
            </a:lvl1pPr>
            <a:lvl2pPr lvl="1">
              <a:buNone/>
              <a:defRPr sz="1300">
                <a:latin typeface="Archivo"/>
                <a:ea typeface="Archivo"/>
                <a:cs typeface="Archivo"/>
                <a:sym typeface="Archivo"/>
              </a:defRPr>
            </a:lvl2pPr>
            <a:lvl3pPr lvl="2">
              <a:buNone/>
              <a:defRPr sz="1300">
                <a:latin typeface="Archivo"/>
                <a:ea typeface="Archivo"/>
                <a:cs typeface="Archivo"/>
                <a:sym typeface="Archivo"/>
              </a:defRPr>
            </a:lvl3pPr>
            <a:lvl4pPr lvl="3">
              <a:buNone/>
              <a:defRPr sz="1300">
                <a:latin typeface="Archivo"/>
                <a:ea typeface="Archivo"/>
                <a:cs typeface="Archivo"/>
                <a:sym typeface="Archivo"/>
              </a:defRPr>
            </a:lvl4pPr>
            <a:lvl5pPr lvl="4">
              <a:buNone/>
              <a:defRPr sz="1300">
                <a:latin typeface="Archivo"/>
                <a:ea typeface="Archivo"/>
                <a:cs typeface="Archivo"/>
                <a:sym typeface="Archivo"/>
              </a:defRPr>
            </a:lvl5pPr>
            <a:lvl6pPr lvl="5">
              <a:buNone/>
              <a:defRPr sz="1300">
                <a:latin typeface="Archivo"/>
                <a:ea typeface="Archivo"/>
                <a:cs typeface="Archivo"/>
                <a:sym typeface="Archivo"/>
              </a:defRPr>
            </a:lvl6pPr>
            <a:lvl7pPr lvl="6">
              <a:buNone/>
              <a:defRPr sz="1300">
                <a:latin typeface="Archivo"/>
                <a:ea typeface="Archivo"/>
                <a:cs typeface="Archivo"/>
                <a:sym typeface="Archivo"/>
              </a:defRPr>
            </a:lvl7pPr>
            <a:lvl8pPr lvl="7">
              <a:buNone/>
              <a:defRPr sz="1300">
                <a:latin typeface="Archivo"/>
                <a:ea typeface="Archivo"/>
                <a:cs typeface="Archivo"/>
                <a:sym typeface="Archivo"/>
              </a:defRPr>
            </a:lvl8pPr>
            <a:lvl9pPr lvl="8">
              <a:buNone/>
              <a:defRPr sz="1300">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g">
  <p:cSld name="BLANK_1_1_1_1_1">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19"/>
          <p:cNvSpPr txBox="1"/>
          <p:nvPr>
            <p:ph idx="1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6" name="Google Shape;86;p19"/>
          <p:cNvSpPr txBox="1"/>
          <p:nvPr>
            <p:ph idx="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resa">
  <p:cSld name="BLANK_1_1_1_1_1_1">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0"/>
          <p:cNvSpPr txBox="1"/>
          <p:nvPr>
            <p:ph idx="1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20"/>
          <p:cNvSpPr txBox="1"/>
          <p:nvPr>
            <p:ph idx="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 name="Google Shape;16;p3"/>
          <p:cNvSpPr txBox="1"/>
          <p:nvPr>
            <p:ph idx="1" type="body"/>
          </p:nvPr>
        </p:nvSpPr>
        <p:spPr>
          <a:xfrm>
            <a:off x="311700" y="1152475"/>
            <a:ext cx="8520600" cy="3052200"/>
          </a:xfrm>
          <a:prstGeom prst="rect">
            <a:avLst/>
          </a:prstGeom>
          <a:noFill/>
          <a:ln>
            <a:noFill/>
          </a:ln>
        </p:spPr>
        <p:txBody>
          <a:bodyPr anchorCtr="0" anchor="t" bIns="91425" lIns="91425" spcFirstLastPara="1" rIns="91425" wrap="square" tIns="91425">
            <a:normAutofit/>
          </a:bodyPr>
          <a:lstStyle>
            <a:lvl1pPr indent="-368300" lvl="0" marL="457200" algn="l">
              <a:lnSpc>
                <a:spcPct val="115000"/>
              </a:lnSpc>
              <a:spcBef>
                <a:spcPts val="0"/>
              </a:spcBef>
              <a:spcAft>
                <a:spcPts val="0"/>
              </a:spcAft>
              <a:buSzPts val="22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pic>
        <p:nvPicPr>
          <p:cNvPr id="17" name="Google Shape;17;p3"/>
          <p:cNvPicPr preferRelativeResize="0"/>
          <p:nvPr/>
        </p:nvPicPr>
        <p:blipFill rotWithShape="1">
          <a:blip r:embed="rId3">
            <a:alphaModFix/>
          </a:blip>
          <a:srcRect b="0" l="0" r="0" t="0"/>
          <a:stretch/>
        </p:blipFill>
        <p:spPr>
          <a:xfrm>
            <a:off x="246725" y="4204651"/>
            <a:ext cx="1853952" cy="738649"/>
          </a:xfrm>
          <a:prstGeom prst="rect">
            <a:avLst/>
          </a:prstGeom>
          <a:noFill/>
          <a:ln>
            <a:noFill/>
          </a:ln>
        </p:spPr>
      </p:pic>
      <p:sp>
        <p:nvSpPr>
          <p:cNvPr id="18" name="Google Shape;18;p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Archivo"/>
                <a:ea typeface="Archivo"/>
                <a:cs typeface="Archivo"/>
                <a:sym typeface="Archivo"/>
              </a:defRPr>
            </a:lvl1pPr>
            <a:lvl2pPr lvl="1">
              <a:buNone/>
              <a:defRPr sz="1300">
                <a:latin typeface="Archivo"/>
                <a:ea typeface="Archivo"/>
                <a:cs typeface="Archivo"/>
                <a:sym typeface="Archivo"/>
              </a:defRPr>
            </a:lvl2pPr>
            <a:lvl3pPr lvl="2">
              <a:buNone/>
              <a:defRPr sz="1300">
                <a:latin typeface="Archivo"/>
                <a:ea typeface="Archivo"/>
                <a:cs typeface="Archivo"/>
                <a:sym typeface="Archivo"/>
              </a:defRPr>
            </a:lvl3pPr>
            <a:lvl4pPr lvl="3">
              <a:buNone/>
              <a:defRPr sz="1300">
                <a:latin typeface="Archivo"/>
                <a:ea typeface="Archivo"/>
                <a:cs typeface="Archivo"/>
                <a:sym typeface="Archivo"/>
              </a:defRPr>
            </a:lvl4pPr>
            <a:lvl5pPr lvl="4">
              <a:buNone/>
              <a:defRPr sz="1300">
                <a:latin typeface="Archivo"/>
                <a:ea typeface="Archivo"/>
                <a:cs typeface="Archivo"/>
                <a:sym typeface="Archivo"/>
              </a:defRPr>
            </a:lvl5pPr>
            <a:lvl6pPr lvl="5">
              <a:buNone/>
              <a:defRPr sz="1300">
                <a:latin typeface="Archivo"/>
                <a:ea typeface="Archivo"/>
                <a:cs typeface="Archivo"/>
                <a:sym typeface="Archivo"/>
              </a:defRPr>
            </a:lvl6pPr>
            <a:lvl7pPr lvl="6">
              <a:buNone/>
              <a:defRPr sz="1300">
                <a:latin typeface="Archivo"/>
                <a:ea typeface="Archivo"/>
                <a:cs typeface="Archivo"/>
                <a:sym typeface="Archivo"/>
              </a:defRPr>
            </a:lvl7pPr>
            <a:lvl8pPr lvl="7">
              <a:buNone/>
              <a:defRPr sz="1300">
                <a:latin typeface="Archivo"/>
                <a:ea typeface="Archivo"/>
                <a:cs typeface="Archivo"/>
                <a:sym typeface="Archivo"/>
              </a:defRPr>
            </a:lvl8pPr>
            <a:lvl9pPr lvl="8">
              <a:buNone/>
              <a:defRPr sz="1300">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ayde  1">
  <p:cSld name="BLANK_1_1_1_1_2">
    <p:bg>
      <p:bgPr>
        <a:blipFill>
          <a:blip r:embed="rId2">
            <a:alphaModFix/>
          </a:blip>
          <a:stretch>
            <a:fillRect/>
          </a:stretch>
        </a:blipFill>
      </p:bgPr>
    </p:bg>
    <p:spTree>
      <p:nvGrpSpPr>
        <p:cNvPr id="90" name="Shape 90"/>
        <p:cNvGrpSpPr/>
        <p:nvPr/>
      </p:nvGrpSpPr>
      <p:grpSpPr>
        <a:xfrm>
          <a:off x="0" y="0"/>
          <a:ext cx="0" cy="0"/>
          <a:chOff x="0" y="0"/>
          <a:chExt cx="0" cy="0"/>
        </a:xfrm>
      </p:grpSpPr>
      <p:sp>
        <p:nvSpPr>
          <p:cNvPr id="91" name="Google Shape;91;p21"/>
          <p:cNvSpPr txBox="1"/>
          <p:nvPr>
            <p:ph idx="1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2" name="Google Shape;92;p21"/>
          <p:cNvSpPr txBox="1"/>
          <p:nvPr>
            <p:ph idx="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ristine">
  <p:cSld name="BLANK_1_1_1_1_1_1_1">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22"/>
          <p:cNvSpPr txBox="1"/>
          <p:nvPr>
            <p:ph idx="1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22"/>
          <p:cNvSpPr txBox="1"/>
          <p:nvPr>
            <p:ph idx="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cy">
  <p:cSld name="BLANK_1_1_1_1_1_1_1_1">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23"/>
          <p:cNvSpPr txBox="1"/>
          <p:nvPr>
            <p:ph idx="1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8" name="Google Shape;98;p23"/>
          <p:cNvSpPr txBox="1"/>
          <p:nvPr>
            <p:ph idx="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loyd">
  <p:cSld name="BLANK_1_1_1_1_1_1_1_1_1">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24"/>
          <p:cNvSpPr txBox="1"/>
          <p:nvPr>
            <p:ph idx="1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24"/>
          <p:cNvSpPr txBox="1"/>
          <p:nvPr>
            <p:ph idx="2" type="sldNum"/>
          </p:nvPr>
        </p:nvSpPr>
        <p:spPr>
          <a:xfrm>
            <a:off x="229979" y="4610175"/>
            <a:ext cx="300300" cy="393600"/>
          </a:xfrm>
          <a:prstGeom prst="rect">
            <a:avLst/>
          </a:prstGeom>
        </p:spPr>
        <p:txBody>
          <a:bodyPr anchorCtr="0" anchor="ctr" bIns="91425" lIns="91425" spcFirstLastPara="1" rIns="91425" wrap="square" tIns="91425">
            <a:normAutofit/>
          </a:bodyPr>
          <a:lstStyle>
            <a:lvl1pPr lvl="0" algn="r">
              <a:buNone/>
              <a:defRPr sz="1000">
                <a:solidFill>
                  <a:schemeClr val="lt1"/>
                </a:solidFill>
              </a:defRPr>
            </a:lvl1pPr>
            <a:lvl2pPr lvl="1" algn="r">
              <a:buNone/>
              <a:defRPr sz="1000">
                <a:solidFill>
                  <a:schemeClr val="lt1"/>
                </a:solidFill>
              </a:defRPr>
            </a:lvl2pPr>
            <a:lvl3pPr lvl="2" algn="r">
              <a:buNone/>
              <a:defRPr sz="1000">
                <a:solidFill>
                  <a:schemeClr val="lt1"/>
                </a:solidFill>
              </a:defRPr>
            </a:lvl3pPr>
            <a:lvl4pPr lvl="3" algn="r">
              <a:buNone/>
              <a:defRPr sz="1000">
                <a:solidFill>
                  <a:schemeClr val="lt1"/>
                </a:solidFill>
              </a:defRPr>
            </a:lvl4pPr>
            <a:lvl5pPr lvl="4" algn="r">
              <a:buNone/>
              <a:defRPr sz="1000">
                <a:solidFill>
                  <a:schemeClr val="lt1"/>
                </a:solidFill>
              </a:defRPr>
            </a:lvl5pPr>
            <a:lvl6pPr lvl="5" algn="r">
              <a:buNone/>
              <a:defRPr sz="1000">
                <a:solidFill>
                  <a:schemeClr val="lt1"/>
                </a:solidFill>
              </a:defRPr>
            </a:lvl6pPr>
            <a:lvl7pPr lvl="6" algn="r">
              <a:buNone/>
              <a:defRPr sz="1000">
                <a:solidFill>
                  <a:schemeClr val="lt1"/>
                </a:solidFill>
              </a:defRPr>
            </a:lvl7pPr>
            <a:lvl8pPr lvl="7" algn="r">
              <a:buNone/>
              <a:defRPr sz="1000">
                <a:solidFill>
                  <a:schemeClr val="lt1"/>
                </a:solidFill>
              </a:defRPr>
            </a:lvl8pPr>
            <a:lvl9pPr lvl="8" algn="r">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1 1">
  <p:cSld name="BLANK_1_1_1">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26"/>
          <p:cNvSpPr txBox="1"/>
          <p:nvPr>
            <p:ph type="title"/>
          </p:nvPr>
        </p:nvSpPr>
        <p:spPr>
          <a:xfrm>
            <a:off x="468825" y="2557300"/>
            <a:ext cx="8206800" cy="100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4200"/>
              <a:buFont typeface="Lexend"/>
              <a:buNone/>
              <a:defRPr b="1" sz="4200">
                <a:solidFill>
                  <a:schemeClr val="dk1"/>
                </a:solidFill>
                <a:latin typeface="Lexend"/>
                <a:ea typeface="Lexend"/>
                <a:cs typeface="Lexend"/>
                <a:sym typeface="Lexend"/>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09" name="Google Shape;109;p26"/>
          <p:cNvSpPr txBox="1"/>
          <p:nvPr>
            <p:ph idx="2" type="title"/>
          </p:nvPr>
        </p:nvSpPr>
        <p:spPr>
          <a:xfrm>
            <a:off x="468825" y="3268775"/>
            <a:ext cx="8206800" cy="100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None/>
              <a:defRPr b="0" sz="2400">
                <a:solidFill>
                  <a:schemeClr val="dk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pic>
        <p:nvPicPr>
          <p:cNvPr id="110" name="Google Shape;110;p26"/>
          <p:cNvPicPr preferRelativeResize="0"/>
          <p:nvPr/>
        </p:nvPicPr>
        <p:blipFill rotWithShape="1">
          <a:blip r:embed="rId3">
            <a:alphaModFix/>
          </a:blip>
          <a:srcRect b="0" l="0" r="0" t="0"/>
          <a:stretch/>
        </p:blipFill>
        <p:spPr>
          <a:xfrm>
            <a:off x="2414923" y="465675"/>
            <a:ext cx="4314604" cy="1719100"/>
          </a:xfrm>
          <a:prstGeom prst="rect">
            <a:avLst/>
          </a:prstGeom>
          <a:noFill/>
          <a:ln>
            <a:noFill/>
          </a:ln>
        </p:spPr>
      </p:pic>
      <p:sp>
        <p:nvSpPr>
          <p:cNvPr id="111" name="Google Shape;111;p26"/>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3 1">
  <p:cSld name="BLANK_1_3_1">
    <p:spTree>
      <p:nvGrpSpPr>
        <p:cNvPr id="112" name="Shape 112"/>
        <p:cNvGrpSpPr/>
        <p:nvPr/>
      </p:nvGrpSpPr>
      <p:grpSpPr>
        <a:xfrm>
          <a:off x="0" y="0"/>
          <a:ext cx="0" cy="0"/>
          <a:chOff x="0" y="0"/>
          <a:chExt cx="0" cy="0"/>
        </a:xfrm>
      </p:grpSpPr>
      <p:sp>
        <p:nvSpPr>
          <p:cNvPr id="113" name="Google Shape;113;p27"/>
          <p:cNvSpPr txBox="1"/>
          <p:nvPr>
            <p:ph type="title"/>
          </p:nvPr>
        </p:nvSpPr>
        <p:spPr>
          <a:xfrm>
            <a:off x="311700" y="1130825"/>
            <a:ext cx="8520600" cy="5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800"/>
              <a:buFont typeface="Lexend"/>
              <a:buNone/>
              <a:defRPr b="1" sz="2800">
                <a:solidFill>
                  <a:schemeClr val="dk2"/>
                </a:solidFill>
                <a:latin typeface="Lexend"/>
                <a:ea typeface="Lexend"/>
                <a:cs typeface="Lexend"/>
                <a:sym typeface="Lexend"/>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114" name="Google Shape;114;p27"/>
          <p:cNvSpPr txBox="1"/>
          <p:nvPr>
            <p:ph idx="1" type="body"/>
          </p:nvPr>
        </p:nvSpPr>
        <p:spPr>
          <a:xfrm>
            <a:off x="311700" y="1819194"/>
            <a:ext cx="8520600" cy="3324300"/>
          </a:xfrm>
          <a:prstGeom prst="rect">
            <a:avLst/>
          </a:prstGeom>
          <a:noFill/>
          <a:ln>
            <a:noFill/>
          </a:ln>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1pPr>
            <a:lvl2pPr indent="-330200" lvl="1" marL="9144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2pPr>
            <a:lvl3pPr indent="-330200" lvl="2" marL="13716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3pPr>
            <a:lvl4pPr indent="-330200" lvl="3" marL="18288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4pPr>
            <a:lvl5pPr indent="-330200" lvl="4" marL="22860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5pPr>
            <a:lvl6pPr indent="-330200" lvl="5" marL="27432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6pPr>
            <a:lvl7pPr indent="-330200" lvl="6" marL="32004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7pPr>
            <a:lvl8pPr indent="-330200" lvl="7" marL="36576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8pPr>
            <a:lvl9pPr indent="-330200" lvl="8" marL="41148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9pPr>
          </a:lstStyle>
          <a:p/>
        </p:txBody>
      </p:sp>
      <p:sp>
        <p:nvSpPr>
          <p:cNvPr id="115" name="Google Shape;115;p27"/>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pic>
        <p:nvPicPr>
          <p:cNvPr id="116" name="Google Shape;116;p27"/>
          <p:cNvPicPr preferRelativeResize="0"/>
          <p:nvPr/>
        </p:nvPicPr>
        <p:blipFill rotWithShape="1">
          <a:blip r:embed="rId2">
            <a:alphaModFix/>
          </a:blip>
          <a:srcRect b="0" l="0" r="0" t="0"/>
          <a:stretch/>
        </p:blipFill>
        <p:spPr>
          <a:xfrm>
            <a:off x="293800" y="275200"/>
            <a:ext cx="1818696" cy="72465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1">
  <p:cSld name="BLANK_1_1">
    <p:spTree>
      <p:nvGrpSpPr>
        <p:cNvPr id="117" name="Shape 117"/>
        <p:cNvGrpSpPr/>
        <p:nvPr/>
      </p:nvGrpSpPr>
      <p:grpSpPr>
        <a:xfrm>
          <a:off x="0" y="0"/>
          <a:ext cx="0" cy="0"/>
          <a:chOff x="0" y="0"/>
          <a:chExt cx="0" cy="0"/>
        </a:xfrm>
      </p:grpSpPr>
      <p:sp>
        <p:nvSpPr>
          <p:cNvPr id="118" name="Google Shape;118;p28"/>
          <p:cNvSpPr txBox="1"/>
          <p:nvPr>
            <p:ph type="title"/>
          </p:nvPr>
        </p:nvSpPr>
        <p:spPr>
          <a:xfrm>
            <a:off x="468825" y="2176300"/>
            <a:ext cx="8206800" cy="100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4200"/>
              <a:buFont typeface="Lexend"/>
              <a:buNone/>
              <a:defRPr b="1" sz="4200">
                <a:solidFill>
                  <a:schemeClr val="dk1"/>
                </a:solidFill>
                <a:latin typeface="Lexend"/>
                <a:ea typeface="Lexend"/>
                <a:cs typeface="Lexend"/>
                <a:sym typeface="Lexend"/>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19" name="Google Shape;119;p28"/>
          <p:cNvSpPr txBox="1"/>
          <p:nvPr>
            <p:ph idx="2" type="title"/>
          </p:nvPr>
        </p:nvSpPr>
        <p:spPr>
          <a:xfrm>
            <a:off x="468825" y="2887775"/>
            <a:ext cx="8206800" cy="100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None/>
              <a:defRPr b="0" sz="2400">
                <a:solidFill>
                  <a:schemeClr val="dk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20" name="Google Shape;120;p28"/>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pic>
        <p:nvPicPr>
          <p:cNvPr id="121" name="Google Shape;121;p28"/>
          <p:cNvPicPr preferRelativeResize="0"/>
          <p:nvPr/>
        </p:nvPicPr>
        <p:blipFill rotWithShape="1">
          <a:blip r:embed="rId2">
            <a:alphaModFix/>
          </a:blip>
          <a:srcRect b="0" l="0" r="0" t="0"/>
          <a:stretch/>
        </p:blipFill>
        <p:spPr>
          <a:xfrm>
            <a:off x="2683662" y="389475"/>
            <a:ext cx="3777126" cy="150495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1 2">
  <p:cSld name="BLANK_1_1_2">
    <p:spTree>
      <p:nvGrpSpPr>
        <p:cNvPr id="122" name="Shape 122"/>
        <p:cNvGrpSpPr/>
        <p:nvPr/>
      </p:nvGrpSpPr>
      <p:grpSpPr>
        <a:xfrm>
          <a:off x="0" y="0"/>
          <a:ext cx="0" cy="0"/>
          <a:chOff x="0" y="0"/>
          <a:chExt cx="0" cy="0"/>
        </a:xfrm>
      </p:grpSpPr>
      <p:sp>
        <p:nvSpPr>
          <p:cNvPr id="123" name="Google Shape;123;p29"/>
          <p:cNvSpPr txBox="1"/>
          <p:nvPr>
            <p:ph type="title"/>
          </p:nvPr>
        </p:nvSpPr>
        <p:spPr>
          <a:xfrm>
            <a:off x="468600" y="2176300"/>
            <a:ext cx="8206800" cy="100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4200"/>
              <a:buFont typeface="Lexend"/>
              <a:buNone/>
              <a:defRPr b="1" sz="4200">
                <a:solidFill>
                  <a:schemeClr val="dk1"/>
                </a:solidFill>
                <a:latin typeface="Lexend"/>
                <a:ea typeface="Lexend"/>
                <a:cs typeface="Lexend"/>
                <a:sym typeface="Lexend"/>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24" name="Google Shape;124;p29"/>
          <p:cNvSpPr txBox="1"/>
          <p:nvPr>
            <p:ph idx="2" type="title"/>
          </p:nvPr>
        </p:nvSpPr>
        <p:spPr>
          <a:xfrm>
            <a:off x="468600" y="2887775"/>
            <a:ext cx="8206800" cy="1007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400"/>
              <a:buNone/>
              <a:defRPr b="0" sz="2400">
                <a:solidFill>
                  <a:schemeClr val="dk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25" name="Google Shape;125;p29"/>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pic>
        <p:nvPicPr>
          <p:cNvPr id="126" name="Google Shape;126;p29"/>
          <p:cNvPicPr preferRelativeResize="0"/>
          <p:nvPr/>
        </p:nvPicPr>
        <p:blipFill rotWithShape="1">
          <a:blip r:embed="rId2">
            <a:alphaModFix/>
          </a:blip>
          <a:srcRect b="0" l="0" r="0" t="0"/>
          <a:stretch/>
        </p:blipFill>
        <p:spPr>
          <a:xfrm>
            <a:off x="3802816" y="122600"/>
            <a:ext cx="1485450" cy="591851"/>
          </a:xfrm>
          <a:prstGeom prst="rect">
            <a:avLst/>
          </a:prstGeom>
          <a:noFill/>
          <a:ln>
            <a:noFill/>
          </a:ln>
        </p:spPr>
      </p:pic>
      <p:sp>
        <p:nvSpPr>
          <p:cNvPr id="127" name="Google Shape;127;p29"/>
          <p:cNvSpPr/>
          <p:nvPr/>
        </p:nvSpPr>
        <p:spPr>
          <a:xfrm>
            <a:off x="335375" y="397350"/>
            <a:ext cx="3233400" cy="29100"/>
          </a:xfrm>
          <a:prstGeom prst="rect">
            <a:avLst/>
          </a:prstGeom>
          <a:solidFill>
            <a:srgbClr val="3699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28" name="Google Shape;128;p29"/>
          <p:cNvSpPr/>
          <p:nvPr/>
        </p:nvSpPr>
        <p:spPr>
          <a:xfrm>
            <a:off x="5522750" y="397367"/>
            <a:ext cx="3233400" cy="29100"/>
          </a:xfrm>
          <a:prstGeom prst="rect">
            <a:avLst/>
          </a:prstGeom>
          <a:solidFill>
            <a:srgbClr val="36999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2 1 1">
  <p:cSld name="BLANK_1_2_1_1">
    <p:spTree>
      <p:nvGrpSpPr>
        <p:cNvPr id="129" name="Shape 129"/>
        <p:cNvGrpSpPr/>
        <p:nvPr/>
      </p:nvGrpSpPr>
      <p:grpSpPr>
        <a:xfrm>
          <a:off x="0" y="0"/>
          <a:ext cx="0" cy="0"/>
          <a:chOff x="0" y="0"/>
          <a:chExt cx="0" cy="0"/>
        </a:xfrm>
      </p:grpSpPr>
      <p:sp>
        <p:nvSpPr>
          <p:cNvPr id="130" name="Google Shape;130;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800"/>
              <a:buFont typeface="Lexend"/>
              <a:buNone/>
              <a:defRPr b="1" sz="2800">
                <a:solidFill>
                  <a:schemeClr val="dk2"/>
                </a:solidFill>
                <a:latin typeface="Lexend"/>
                <a:ea typeface="Lexend"/>
                <a:cs typeface="Lexend"/>
                <a:sym typeface="Lexend"/>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131" name="Google Shape;131;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1pPr>
            <a:lvl2pPr indent="-330200" lvl="1" marL="9144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2pPr>
            <a:lvl3pPr indent="-330200" lvl="2" marL="13716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3pPr>
            <a:lvl4pPr indent="-330200" lvl="3" marL="18288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4pPr>
            <a:lvl5pPr indent="-330200" lvl="4" marL="22860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5pPr>
            <a:lvl6pPr indent="-330200" lvl="5" marL="27432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6pPr>
            <a:lvl7pPr indent="-330200" lvl="6" marL="32004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7pPr>
            <a:lvl8pPr indent="-330200" lvl="7" marL="36576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8pPr>
            <a:lvl9pPr indent="-330200" lvl="8" marL="41148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9pPr>
          </a:lstStyle>
          <a:p/>
        </p:txBody>
      </p:sp>
      <p:sp>
        <p:nvSpPr>
          <p:cNvPr id="132" name="Google Shape;132;p30"/>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ite 3 1 1">
  <p:cSld name="BLANK_1_3_1_1">
    <p:bg>
      <p:bgPr>
        <a:solidFill>
          <a:schemeClr val="lt1"/>
        </a:solidFill>
      </p:bgPr>
    </p:bg>
    <p:spTree>
      <p:nvGrpSpPr>
        <p:cNvPr id="133" name="Shape 133"/>
        <p:cNvGrpSpPr/>
        <p:nvPr/>
      </p:nvGrpSpPr>
      <p:grpSpPr>
        <a:xfrm>
          <a:off x="0" y="0"/>
          <a:ext cx="0" cy="0"/>
          <a:chOff x="0" y="0"/>
          <a:chExt cx="0" cy="0"/>
        </a:xfrm>
      </p:grpSpPr>
      <p:sp>
        <p:nvSpPr>
          <p:cNvPr id="134" name="Google Shape;134;p31"/>
          <p:cNvSpPr txBox="1"/>
          <p:nvPr>
            <p:ph type="title"/>
          </p:nvPr>
        </p:nvSpPr>
        <p:spPr>
          <a:xfrm>
            <a:off x="311700" y="1130825"/>
            <a:ext cx="8520600" cy="557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800"/>
              <a:buFont typeface="Lexend"/>
              <a:buNone/>
              <a:defRPr b="1" sz="2800">
                <a:solidFill>
                  <a:schemeClr val="dk2"/>
                </a:solidFill>
                <a:latin typeface="Lexend"/>
                <a:ea typeface="Lexend"/>
                <a:cs typeface="Lexend"/>
                <a:sym typeface="Lexend"/>
              </a:defRPr>
            </a:lvl1pPr>
            <a:lvl2pPr lvl="1" algn="l">
              <a:lnSpc>
                <a:spcPct val="100000"/>
              </a:lnSpc>
              <a:spcBef>
                <a:spcPts val="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p:txBody>
      </p:sp>
      <p:sp>
        <p:nvSpPr>
          <p:cNvPr id="135" name="Google Shape;135;p31"/>
          <p:cNvSpPr txBox="1"/>
          <p:nvPr>
            <p:ph idx="1" type="body"/>
          </p:nvPr>
        </p:nvSpPr>
        <p:spPr>
          <a:xfrm>
            <a:off x="311700" y="1819194"/>
            <a:ext cx="8520600" cy="3324300"/>
          </a:xfrm>
          <a:prstGeom prst="rect">
            <a:avLst/>
          </a:prstGeom>
          <a:noFill/>
          <a:ln>
            <a:noFill/>
          </a:ln>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1pPr>
            <a:lvl2pPr indent="-330200" lvl="1" marL="9144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2pPr>
            <a:lvl3pPr indent="-330200" lvl="2" marL="13716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3pPr>
            <a:lvl4pPr indent="-330200" lvl="3" marL="18288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4pPr>
            <a:lvl5pPr indent="-330200" lvl="4" marL="22860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5pPr>
            <a:lvl6pPr indent="-330200" lvl="5" marL="27432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6pPr>
            <a:lvl7pPr indent="-330200" lvl="6" marL="3200400" algn="l">
              <a:lnSpc>
                <a:spcPct val="115000"/>
              </a:lnSpc>
              <a:spcBef>
                <a:spcPts val="0"/>
              </a:spcBef>
              <a:spcAft>
                <a:spcPts val="0"/>
              </a:spcAft>
              <a:buClr>
                <a:schemeClr val="accent1"/>
              </a:buClr>
              <a:buSzPts val="1600"/>
              <a:buFont typeface="Lexend"/>
              <a:buChar char="●"/>
              <a:defRPr sz="1600">
                <a:solidFill>
                  <a:schemeClr val="dk2"/>
                </a:solidFill>
                <a:latin typeface="Lexend"/>
                <a:ea typeface="Lexend"/>
                <a:cs typeface="Lexend"/>
                <a:sym typeface="Lexend"/>
              </a:defRPr>
            </a:lvl7pPr>
            <a:lvl8pPr indent="-330200" lvl="7" marL="3657600" algn="l">
              <a:lnSpc>
                <a:spcPct val="115000"/>
              </a:lnSpc>
              <a:spcBef>
                <a:spcPts val="0"/>
              </a:spcBef>
              <a:spcAft>
                <a:spcPts val="0"/>
              </a:spcAft>
              <a:buClr>
                <a:schemeClr val="accent2"/>
              </a:buClr>
              <a:buSzPts val="1600"/>
              <a:buFont typeface="Lexend"/>
              <a:buChar char="○"/>
              <a:defRPr sz="1600">
                <a:solidFill>
                  <a:schemeClr val="dk2"/>
                </a:solidFill>
                <a:latin typeface="Lexend"/>
                <a:ea typeface="Lexend"/>
                <a:cs typeface="Lexend"/>
                <a:sym typeface="Lexend"/>
              </a:defRPr>
            </a:lvl8pPr>
            <a:lvl9pPr indent="-330200" lvl="8" marL="4114800" algn="l">
              <a:lnSpc>
                <a:spcPct val="115000"/>
              </a:lnSpc>
              <a:spcBef>
                <a:spcPts val="0"/>
              </a:spcBef>
              <a:spcAft>
                <a:spcPts val="0"/>
              </a:spcAft>
              <a:buClr>
                <a:schemeClr val="accent6"/>
              </a:buClr>
              <a:buSzPts val="1600"/>
              <a:buFont typeface="Lexend"/>
              <a:buChar char="■"/>
              <a:defRPr sz="1600">
                <a:solidFill>
                  <a:schemeClr val="dk2"/>
                </a:solidFill>
                <a:latin typeface="Lexend"/>
                <a:ea typeface="Lexend"/>
                <a:cs typeface="Lexend"/>
                <a:sym typeface="Lexend"/>
              </a:defRPr>
            </a:lvl9pPr>
          </a:lstStyle>
          <a:p/>
        </p:txBody>
      </p:sp>
      <p:sp>
        <p:nvSpPr>
          <p:cNvPr id="136" name="Google Shape;136;p31"/>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pic>
        <p:nvPicPr>
          <p:cNvPr id="137" name="Google Shape;137;p31"/>
          <p:cNvPicPr preferRelativeResize="0"/>
          <p:nvPr/>
        </p:nvPicPr>
        <p:blipFill rotWithShape="1">
          <a:blip r:embed="rId2">
            <a:alphaModFix/>
          </a:blip>
          <a:srcRect b="0" l="0" r="0" t="0"/>
          <a:stretch/>
        </p:blipFill>
        <p:spPr>
          <a:xfrm>
            <a:off x="293800" y="275200"/>
            <a:ext cx="1818696" cy="7246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19" name="Shape 19"/>
        <p:cNvGrpSpPr/>
        <p:nvPr/>
      </p:nvGrpSpPr>
      <p:grpSpPr>
        <a:xfrm>
          <a:off x="0" y="0"/>
          <a:ext cx="0" cy="0"/>
          <a:chOff x="0" y="0"/>
          <a:chExt cx="0" cy="0"/>
        </a:xfrm>
      </p:grpSpPr>
      <p:sp>
        <p:nvSpPr>
          <p:cNvPr id="20" name="Google Shape;20;p4"/>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1" name="Google Shape;21;p4"/>
          <p:cNvPicPr preferRelativeResize="0"/>
          <p:nvPr/>
        </p:nvPicPr>
        <p:blipFill rotWithShape="1">
          <a:blip r:embed="rId2">
            <a:alphaModFix/>
          </a:blip>
          <a:srcRect b="0" l="0" r="0" t="0"/>
          <a:stretch/>
        </p:blipFill>
        <p:spPr>
          <a:xfrm>
            <a:off x="0" y="0"/>
            <a:ext cx="9144005" cy="5143500"/>
          </a:xfrm>
          <a:prstGeom prst="rect">
            <a:avLst/>
          </a:prstGeom>
          <a:noFill/>
          <a:ln>
            <a:noFill/>
          </a:ln>
        </p:spPr>
      </p:pic>
      <p:sp>
        <p:nvSpPr>
          <p:cNvPr id="22" name="Google Shape;22;p4"/>
          <p:cNvSpPr txBox="1"/>
          <p:nvPr>
            <p:ph idx="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5234875" y="257575"/>
            <a:ext cx="3620100" cy="63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900"/>
              <a:buNone/>
              <a:defRPr sz="29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5"/>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6"/>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atin typeface="Archivo"/>
                <a:ea typeface="Archivo"/>
                <a:cs typeface="Archivo"/>
                <a:sym typeface="Archivo"/>
              </a:defRPr>
            </a:lvl1pPr>
            <a:lvl2pPr lvl="1">
              <a:buNone/>
              <a:defRPr sz="1300">
                <a:latin typeface="Archivo"/>
                <a:ea typeface="Archivo"/>
                <a:cs typeface="Archivo"/>
                <a:sym typeface="Archivo"/>
              </a:defRPr>
            </a:lvl2pPr>
            <a:lvl3pPr lvl="2">
              <a:buNone/>
              <a:defRPr sz="1300">
                <a:latin typeface="Archivo"/>
                <a:ea typeface="Archivo"/>
                <a:cs typeface="Archivo"/>
                <a:sym typeface="Archivo"/>
              </a:defRPr>
            </a:lvl3pPr>
            <a:lvl4pPr lvl="3">
              <a:buNone/>
              <a:defRPr sz="1300">
                <a:latin typeface="Archivo"/>
                <a:ea typeface="Archivo"/>
                <a:cs typeface="Archivo"/>
                <a:sym typeface="Archivo"/>
              </a:defRPr>
            </a:lvl4pPr>
            <a:lvl5pPr lvl="4">
              <a:buNone/>
              <a:defRPr sz="1300">
                <a:latin typeface="Archivo"/>
                <a:ea typeface="Archivo"/>
                <a:cs typeface="Archivo"/>
                <a:sym typeface="Archivo"/>
              </a:defRPr>
            </a:lvl5pPr>
            <a:lvl6pPr lvl="5">
              <a:buNone/>
              <a:defRPr sz="1300">
                <a:latin typeface="Archivo"/>
                <a:ea typeface="Archivo"/>
                <a:cs typeface="Archivo"/>
                <a:sym typeface="Archivo"/>
              </a:defRPr>
            </a:lvl6pPr>
            <a:lvl7pPr lvl="6">
              <a:buNone/>
              <a:defRPr sz="1300">
                <a:latin typeface="Archivo"/>
                <a:ea typeface="Archivo"/>
                <a:cs typeface="Archivo"/>
                <a:sym typeface="Archivo"/>
              </a:defRPr>
            </a:lvl7pPr>
            <a:lvl8pPr lvl="7">
              <a:buNone/>
              <a:defRPr sz="1300">
                <a:latin typeface="Archivo"/>
                <a:ea typeface="Archivo"/>
                <a:cs typeface="Archivo"/>
                <a:sym typeface="Archivo"/>
              </a:defRPr>
            </a:lvl8pPr>
            <a:lvl9pPr lvl="8">
              <a:buNone/>
              <a:defRPr sz="1300">
                <a:latin typeface="Archivo"/>
                <a:ea typeface="Archivo"/>
                <a:cs typeface="Archivo"/>
                <a:sym typeface="Archiv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_1">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7"/>
          <p:cNvSpPr txBox="1"/>
          <p:nvPr>
            <p:ph idx="1" type="body"/>
          </p:nvPr>
        </p:nvSpPr>
        <p:spPr>
          <a:xfrm>
            <a:off x="311700" y="1152475"/>
            <a:ext cx="8520600" cy="3052200"/>
          </a:xfrm>
          <a:prstGeom prst="rect">
            <a:avLst/>
          </a:prstGeom>
          <a:noFill/>
          <a:ln>
            <a:noFill/>
          </a:ln>
        </p:spPr>
        <p:txBody>
          <a:bodyPr anchorCtr="0" anchor="t" bIns="91425" lIns="91425" spcFirstLastPara="1" rIns="91425" wrap="square" tIns="91425">
            <a:normAutofit/>
          </a:bodyPr>
          <a:lstStyle>
            <a:lvl1pPr indent="-368300" lvl="0" marL="457200" algn="l">
              <a:lnSpc>
                <a:spcPct val="115000"/>
              </a:lnSpc>
              <a:spcBef>
                <a:spcPts val="0"/>
              </a:spcBef>
              <a:spcAft>
                <a:spcPts val="0"/>
              </a:spcAft>
              <a:buSzPts val="22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pic>
        <p:nvPicPr>
          <p:cNvPr id="31" name="Google Shape;31;p7"/>
          <p:cNvPicPr preferRelativeResize="0"/>
          <p:nvPr/>
        </p:nvPicPr>
        <p:blipFill rotWithShape="1">
          <a:blip r:embed="rId3">
            <a:alphaModFix/>
          </a:blip>
          <a:srcRect b="0" l="0" r="0" t="0"/>
          <a:stretch/>
        </p:blipFill>
        <p:spPr>
          <a:xfrm>
            <a:off x="246725" y="4204651"/>
            <a:ext cx="1853952" cy="738649"/>
          </a:xfrm>
          <a:prstGeom prst="rect">
            <a:avLst/>
          </a:prstGeom>
          <a:noFill/>
          <a:ln>
            <a:noFill/>
          </a:ln>
        </p:spPr>
      </p:pic>
      <p:sp>
        <p:nvSpPr>
          <p:cNvPr id="32" name="Google Shape;32;p7"/>
          <p:cNvSpPr txBox="1"/>
          <p:nvPr>
            <p:ph idx="12" type="sldNum"/>
          </p:nvPr>
        </p:nvSpPr>
        <p:spPr>
          <a:xfrm>
            <a:off x="4348525" y="4686375"/>
            <a:ext cx="613500" cy="3936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 name="Shape 33"/>
        <p:cNvGrpSpPr/>
        <p:nvPr/>
      </p:nvGrpSpPr>
      <p:grpSpPr>
        <a:xfrm>
          <a:off x="0" y="0"/>
          <a:ext cx="0" cy="0"/>
          <a:chOff x="0" y="0"/>
          <a:chExt cx="0" cy="0"/>
        </a:xfrm>
      </p:grpSpPr>
      <p:sp>
        <p:nvSpPr>
          <p:cNvPr id="34" name="Google Shape;34;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3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 name="Google Shape;35;p8"/>
          <p:cNvSpPr txBox="1"/>
          <p:nvPr>
            <p:ph idx="1" type="body"/>
          </p:nvPr>
        </p:nvSpPr>
        <p:spPr>
          <a:xfrm>
            <a:off x="311700" y="1152475"/>
            <a:ext cx="8520600" cy="3052200"/>
          </a:xfrm>
          <a:prstGeom prst="rect">
            <a:avLst/>
          </a:prstGeom>
          <a:noFill/>
          <a:ln>
            <a:noFill/>
          </a:ln>
        </p:spPr>
        <p:txBody>
          <a:bodyPr anchorCtr="0" anchor="t" bIns="91425" lIns="91425" spcFirstLastPara="1" rIns="91425" wrap="square" tIns="91425">
            <a:normAutofit/>
          </a:bodyPr>
          <a:lstStyle>
            <a:lvl1pPr indent="-368300" lvl="0" marL="457200" algn="l">
              <a:lnSpc>
                <a:spcPct val="115000"/>
              </a:lnSpc>
              <a:spcBef>
                <a:spcPts val="0"/>
              </a:spcBef>
              <a:spcAft>
                <a:spcPts val="0"/>
              </a:spcAft>
              <a:buSzPts val="2200"/>
              <a:buChar char="●"/>
              <a:defRPr/>
            </a:lvl1pPr>
            <a:lvl2pPr indent="-342900" lvl="1" marL="914400" algn="l">
              <a:lnSpc>
                <a:spcPct val="115000"/>
              </a:lnSpc>
              <a:spcBef>
                <a:spcPts val="0"/>
              </a:spcBef>
              <a:spcAft>
                <a:spcPts val="0"/>
              </a:spcAft>
              <a:buSzPts val="1800"/>
              <a:buChar char="○"/>
              <a:defRPr/>
            </a:lvl2pPr>
            <a:lvl3pPr indent="-342900" lvl="2" marL="1371600" algn="l">
              <a:lnSpc>
                <a:spcPct val="115000"/>
              </a:lnSpc>
              <a:spcBef>
                <a:spcPts val="0"/>
              </a:spcBef>
              <a:spcAft>
                <a:spcPts val="0"/>
              </a:spcAft>
              <a:buSzPts val="1800"/>
              <a:buChar char="■"/>
              <a:defRPr/>
            </a:lvl3pPr>
            <a:lvl4pPr indent="-342900" lvl="3" marL="1828800" algn="l">
              <a:lnSpc>
                <a:spcPct val="115000"/>
              </a:lnSpc>
              <a:spcBef>
                <a:spcPts val="0"/>
              </a:spcBef>
              <a:spcAft>
                <a:spcPts val="0"/>
              </a:spcAft>
              <a:buSzPts val="1800"/>
              <a:buChar char="●"/>
              <a:defRPr/>
            </a:lvl4pPr>
            <a:lvl5pPr indent="-342900" lvl="4" marL="2286000" algn="l">
              <a:lnSpc>
                <a:spcPct val="115000"/>
              </a:lnSpc>
              <a:spcBef>
                <a:spcPts val="0"/>
              </a:spcBef>
              <a:spcAft>
                <a:spcPts val="0"/>
              </a:spcAft>
              <a:buSzPts val="1800"/>
              <a:buChar char="○"/>
              <a:defRPr/>
            </a:lvl5pPr>
            <a:lvl6pPr indent="-342900" lvl="5" marL="2743200" algn="l">
              <a:lnSpc>
                <a:spcPct val="115000"/>
              </a:lnSpc>
              <a:spcBef>
                <a:spcPts val="0"/>
              </a:spcBef>
              <a:spcAft>
                <a:spcPts val="0"/>
              </a:spcAft>
              <a:buSzPts val="1800"/>
              <a:buChar char="■"/>
              <a:defRPr/>
            </a:lvl6pPr>
            <a:lvl7pPr indent="-342900" lvl="6" marL="3200400" algn="l">
              <a:lnSpc>
                <a:spcPct val="115000"/>
              </a:lnSpc>
              <a:spcBef>
                <a:spcPts val="0"/>
              </a:spcBef>
              <a:spcAft>
                <a:spcPts val="0"/>
              </a:spcAft>
              <a:buSzPts val="1800"/>
              <a:buChar char="●"/>
              <a:defRPr/>
            </a:lvl7pPr>
            <a:lvl8pPr indent="-342900" lvl="7" marL="3657600" algn="l">
              <a:lnSpc>
                <a:spcPct val="115000"/>
              </a:lnSpc>
              <a:spcBef>
                <a:spcPts val="0"/>
              </a:spcBef>
              <a:spcAft>
                <a:spcPts val="0"/>
              </a:spcAft>
              <a:buSzPts val="1800"/>
              <a:buChar char="○"/>
              <a:defRPr/>
            </a:lvl8pPr>
            <a:lvl9pPr indent="-342900" lvl="8" marL="4114800" algn="l">
              <a:lnSpc>
                <a:spcPct val="115000"/>
              </a:lnSpc>
              <a:spcBef>
                <a:spcPts val="0"/>
              </a:spcBef>
              <a:spcAft>
                <a:spcPts val="0"/>
              </a:spcAft>
              <a:buSzPts val="1800"/>
              <a:buChar char="■"/>
              <a:defRPr/>
            </a:lvl9pPr>
          </a:lstStyle>
          <a:p/>
        </p:txBody>
      </p:sp>
      <p:sp>
        <p:nvSpPr>
          <p:cNvPr id="36" name="Google Shape;36;p8"/>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8"/>
          <p:cNvPicPr preferRelativeResize="0"/>
          <p:nvPr/>
        </p:nvPicPr>
        <p:blipFill rotWithShape="1">
          <a:blip r:embed="rId2">
            <a:alphaModFix/>
          </a:blip>
          <a:srcRect b="0" l="0" r="0" t="0"/>
          <a:stretch/>
        </p:blipFill>
        <p:spPr>
          <a:xfrm>
            <a:off x="-37875" y="0"/>
            <a:ext cx="9144000" cy="5143500"/>
          </a:xfrm>
          <a:prstGeom prst="rect">
            <a:avLst/>
          </a:prstGeom>
          <a:noFill/>
          <a:ln>
            <a:noFill/>
          </a:ln>
        </p:spPr>
      </p:pic>
      <p:sp>
        <p:nvSpPr>
          <p:cNvPr id="38" name="Google Shape;38;p8"/>
          <p:cNvSpPr txBox="1"/>
          <p:nvPr>
            <p:ph idx="2" type="title"/>
          </p:nvPr>
        </p:nvSpPr>
        <p:spPr>
          <a:xfrm>
            <a:off x="364725" y="2526275"/>
            <a:ext cx="8520600" cy="5454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3700"/>
              <a:buNone/>
              <a:defRPr sz="37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 name="Google Shape;39;p8"/>
          <p:cNvSpPr txBox="1"/>
          <p:nvPr>
            <p:ph idx="3" type="subTitle"/>
          </p:nvPr>
        </p:nvSpPr>
        <p:spPr>
          <a:xfrm>
            <a:off x="311700" y="3253550"/>
            <a:ext cx="8520600" cy="982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600"/>
              <a:buNone/>
              <a:defRPr sz="2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0" name="Google Shape;40;p8"/>
          <p:cNvSpPr txBox="1"/>
          <p:nvPr>
            <p:ph idx="4"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pic>
        <p:nvPicPr>
          <p:cNvPr id="42" name="Google Shape;42;p9"/>
          <p:cNvPicPr preferRelativeResize="0"/>
          <p:nvPr/>
        </p:nvPicPr>
        <p:blipFill rotWithShape="1">
          <a:blip r:embed="rId2">
            <a:alphaModFix/>
          </a:blip>
          <a:srcRect b="0" l="0" r="0" t="0"/>
          <a:stretch/>
        </p:blipFill>
        <p:spPr>
          <a:xfrm>
            <a:off x="0" y="13"/>
            <a:ext cx="9144000" cy="5143487"/>
          </a:xfrm>
          <a:prstGeom prst="rect">
            <a:avLst/>
          </a:prstGeom>
          <a:noFill/>
          <a:ln>
            <a:noFill/>
          </a:ln>
        </p:spPr>
      </p:pic>
      <p:sp>
        <p:nvSpPr>
          <p:cNvPr id="43" name="Google Shape;43;p9"/>
          <p:cNvSpPr txBox="1"/>
          <p:nvPr>
            <p:ph type="title"/>
          </p:nvPr>
        </p:nvSpPr>
        <p:spPr>
          <a:xfrm>
            <a:off x="675600" y="2639500"/>
            <a:ext cx="4140000" cy="2023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4" name="Google Shape;44;p9"/>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45" name="Shape 45"/>
        <p:cNvGrpSpPr/>
        <p:nvPr/>
      </p:nvGrpSpPr>
      <p:grpSpPr>
        <a:xfrm>
          <a:off x="0" y="0"/>
          <a:ext cx="0" cy="0"/>
          <a:chOff x="0" y="0"/>
          <a:chExt cx="0" cy="0"/>
        </a:xfrm>
      </p:grpSpPr>
      <p:sp>
        <p:nvSpPr>
          <p:cNvPr id="46" name="Google Shape;46;p10"/>
          <p:cNvSpPr txBox="1"/>
          <p:nvPr>
            <p:ph type="title"/>
          </p:nvPr>
        </p:nvSpPr>
        <p:spPr>
          <a:xfrm>
            <a:off x="364725" y="1916675"/>
            <a:ext cx="8520600" cy="5454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3700"/>
              <a:buNone/>
              <a:defRPr sz="37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7" name="Google Shape;47;p10"/>
          <p:cNvPicPr preferRelativeResize="0"/>
          <p:nvPr/>
        </p:nvPicPr>
        <p:blipFill rotWithShape="1">
          <a:blip r:embed="rId2">
            <a:alphaModFix/>
          </a:blip>
          <a:srcRect b="0" l="0" r="0" t="0"/>
          <a:stretch/>
        </p:blipFill>
        <p:spPr>
          <a:xfrm>
            <a:off x="266200" y="219776"/>
            <a:ext cx="1853952" cy="738649"/>
          </a:xfrm>
          <a:prstGeom prst="rect">
            <a:avLst/>
          </a:prstGeom>
          <a:noFill/>
          <a:ln>
            <a:noFill/>
          </a:ln>
        </p:spPr>
      </p:pic>
      <p:sp>
        <p:nvSpPr>
          <p:cNvPr id="48" name="Google Shape;48;p10"/>
          <p:cNvSpPr txBox="1"/>
          <p:nvPr>
            <p:ph idx="1" type="subTitle"/>
          </p:nvPr>
        </p:nvSpPr>
        <p:spPr>
          <a:xfrm>
            <a:off x="311700" y="2613650"/>
            <a:ext cx="8520600" cy="982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600"/>
              <a:buNone/>
              <a:defRPr sz="2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9" name="Google Shape;49;p10"/>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4.jpg"/><Relationship Id="rId2" Type="http://schemas.openxmlformats.org/officeDocument/2006/relationships/image" Target="../media/image39.png"/><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theme" Target="../theme/theme2.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D2C6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3300"/>
              <a:buFont typeface="Lexend"/>
              <a:buNone/>
              <a:defRPr b="1" i="0" sz="3300" u="none" cap="none" strike="noStrike">
                <a:solidFill>
                  <a:schemeClr val="lt1"/>
                </a:solidFill>
                <a:latin typeface="Lexend"/>
                <a:ea typeface="Lexend"/>
                <a:cs typeface="Lexend"/>
                <a:sym typeface="Lexen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052200"/>
          </a:xfrm>
          <a:prstGeom prst="rect">
            <a:avLst/>
          </a:prstGeom>
          <a:noFill/>
          <a:ln>
            <a:noFill/>
          </a:ln>
        </p:spPr>
        <p:txBody>
          <a:bodyPr anchorCtr="0" anchor="t" bIns="91425" lIns="91425" spcFirstLastPara="1" rIns="91425" wrap="square" tIns="91425">
            <a:normAutofit/>
          </a:bodyPr>
          <a:lstStyle>
            <a:lvl1pPr indent="-368300" lvl="0" marL="457200" marR="0" rtl="0" algn="l">
              <a:lnSpc>
                <a:spcPct val="115000"/>
              </a:lnSpc>
              <a:spcBef>
                <a:spcPts val="0"/>
              </a:spcBef>
              <a:spcAft>
                <a:spcPts val="0"/>
              </a:spcAft>
              <a:buClr>
                <a:schemeClr val="lt1"/>
              </a:buClr>
              <a:buSzPts val="2200"/>
              <a:buFont typeface="Archivo"/>
              <a:buChar char="●"/>
              <a:defRPr b="0" i="0" sz="2200" u="none" cap="none" strike="noStrike">
                <a:solidFill>
                  <a:schemeClr val="lt1"/>
                </a:solidFill>
                <a:latin typeface="Archivo"/>
                <a:ea typeface="Archivo"/>
                <a:cs typeface="Archivo"/>
                <a:sym typeface="Archivo"/>
              </a:defRPr>
            </a:lvl1pPr>
            <a:lvl2pPr indent="-342900" lvl="1" marL="914400" marR="0" rtl="0" algn="l">
              <a:lnSpc>
                <a:spcPct val="115000"/>
              </a:lnSpc>
              <a:spcBef>
                <a:spcPts val="0"/>
              </a:spcBef>
              <a:spcAft>
                <a:spcPts val="0"/>
              </a:spcAft>
              <a:buClr>
                <a:schemeClr val="lt1"/>
              </a:buClr>
              <a:buSzPts val="1800"/>
              <a:buFont typeface="Archivo"/>
              <a:buChar char="○"/>
              <a:defRPr b="0" i="0" sz="1800" u="none" cap="none" strike="noStrike">
                <a:solidFill>
                  <a:schemeClr val="lt1"/>
                </a:solidFill>
                <a:latin typeface="Archivo"/>
                <a:ea typeface="Archivo"/>
                <a:cs typeface="Archivo"/>
                <a:sym typeface="Archivo"/>
              </a:defRPr>
            </a:lvl2pPr>
            <a:lvl3pPr indent="-342900" lvl="2" marL="1371600" marR="0" rtl="0" algn="l">
              <a:lnSpc>
                <a:spcPct val="115000"/>
              </a:lnSpc>
              <a:spcBef>
                <a:spcPts val="0"/>
              </a:spcBef>
              <a:spcAft>
                <a:spcPts val="0"/>
              </a:spcAft>
              <a:buClr>
                <a:schemeClr val="lt1"/>
              </a:buClr>
              <a:buSzPts val="1800"/>
              <a:buFont typeface="Archivo"/>
              <a:buChar char="■"/>
              <a:defRPr b="0" i="0" sz="1800" u="none" cap="none" strike="noStrike">
                <a:solidFill>
                  <a:schemeClr val="lt1"/>
                </a:solidFill>
                <a:latin typeface="Archivo"/>
                <a:ea typeface="Archivo"/>
                <a:cs typeface="Archivo"/>
                <a:sym typeface="Archivo"/>
              </a:defRPr>
            </a:lvl3pPr>
            <a:lvl4pPr indent="-342900" lvl="3" marL="1828800" marR="0" rtl="0" algn="l">
              <a:lnSpc>
                <a:spcPct val="115000"/>
              </a:lnSpc>
              <a:spcBef>
                <a:spcPts val="0"/>
              </a:spcBef>
              <a:spcAft>
                <a:spcPts val="0"/>
              </a:spcAft>
              <a:buClr>
                <a:schemeClr val="lt1"/>
              </a:buClr>
              <a:buSzPts val="1800"/>
              <a:buFont typeface="Archivo"/>
              <a:buChar char="●"/>
              <a:defRPr b="0" i="0" sz="1800" u="none" cap="none" strike="noStrike">
                <a:solidFill>
                  <a:schemeClr val="lt1"/>
                </a:solidFill>
                <a:latin typeface="Archivo"/>
                <a:ea typeface="Archivo"/>
                <a:cs typeface="Archivo"/>
                <a:sym typeface="Archivo"/>
              </a:defRPr>
            </a:lvl4pPr>
            <a:lvl5pPr indent="-342900" lvl="4" marL="2286000" marR="0" rtl="0" algn="l">
              <a:lnSpc>
                <a:spcPct val="115000"/>
              </a:lnSpc>
              <a:spcBef>
                <a:spcPts val="0"/>
              </a:spcBef>
              <a:spcAft>
                <a:spcPts val="0"/>
              </a:spcAft>
              <a:buClr>
                <a:schemeClr val="lt1"/>
              </a:buClr>
              <a:buSzPts val="1800"/>
              <a:buFont typeface="Archivo"/>
              <a:buChar char="○"/>
              <a:defRPr b="0" i="0" sz="1800" u="none" cap="none" strike="noStrike">
                <a:solidFill>
                  <a:schemeClr val="lt1"/>
                </a:solidFill>
                <a:latin typeface="Archivo"/>
                <a:ea typeface="Archivo"/>
                <a:cs typeface="Archivo"/>
                <a:sym typeface="Archivo"/>
              </a:defRPr>
            </a:lvl5pPr>
            <a:lvl6pPr indent="-342900" lvl="5" marL="2743200" marR="0" rtl="0" algn="l">
              <a:lnSpc>
                <a:spcPct val="115000"/>
              </a:lnSpc>
              <a:spcBef>
                <a:spcPts val="0"/>
              </a:spcBef>
              <a:spcAft>
                <a:spcPts val="0"/>
              </a:spcAft>
              <a:buClr>
                <a:schemeClr val="lt1"/>
              </a:buClr>
              <a:buSzPts val="1800"/>
              <a:buFont typeface="Archivo"/>
              <a:buChar char="■"/>
              <a:defRPr b="0" i="0" sz="1800" u="none" cap="none" strike="noStrike">
                <a:solidFill>
                  <a:schemeClr val="lt1"/>
                </a:solidFill>
                <a:latin typeface="Archivo"/>
                <a:ea typeface="Archivo"/>
                <a:cs typeface="Archivo"/>
                <a:sym typeface="Archivo"/>
              </a:defRPr>
            </a:lvl6pPr>
            <a:lvl7pPr indent="-342900" lvl="6" marL="3200400" marR="0" rtl="0" algn="l">
              <a:lnSpc>
                <a:spcPct val="115000"/>
              </a:lnSpc>
              <a:spcBef>
                <a:spcPts val="0"/>
              </a:spcBef>
              <a:spcAft>
                <a:spcPts val="0"/>
              </a:spcAft>
              <a:buClr>
                <a:schemeClr val="lt1"/>
              </a:buClr>
              <a:buSzPts val="1800"/>
              <a:buFont typeface="Archivo"/>
              <a:buChar char="●"/>
              <a:defRPr b="0" i="0" sz="1800" u="none" cap="none" strike="noStrike">
                <a:solidFill>
                  <a:schemeClr val="lt1"/>
                </a:solidFill>
                <a:latin typeface="Archivo"/>
                <a:ea typeface="Archivo"/>
                <a:cs typeface="Archivo"/>
                <a:sym typeface="Archivo"/>
              </a:defRPr>
            </a:lvl7pPr>
            <a:lvl8pPr indent="-342900" lvl="7" marL="3657600" marR="0" rtl="0" algn="l">
              <a:lnSpc>
                <a:spcPct val="115000"/>
              </a:lnSpc>
              <a:spcBef>
                <a:spcPts val="0"/>
              </a:spcBef>
              <a:spcAft>
                <a:spcPts val="0"/>
              </a:spcAft>
              <a:buClr>
                <a:schemeClr val="lt1"/>
              </a:buClr>
              <a:buSzPts val="1800"/>
              <a:buFont typeface="Archivo"/>
              <a:buChar char="○"/>
              <a:defRPr b="0" i="0" sz="1800" u="none" cap="none" strike="noStrike">
                <a:solidFill>
                  <a:schemeClr val="lt1"/>
                </a:solidFill>
                <a:latin typeface="Archivo"/>
                <a:ea typeface="Archivo"/>
                <a:cs typeface="Archivo"/>
                <a:sym typeface="Archivo"/>
              </a:defRPr>
            </a:lvl8pPr>
            <a:lvl9pPr indent="-342900" lvl="8" marL="4114800" marR="0" rtl="0" algn="l">
              <a:lnSpc>
                <a:spcPct val="115000"/>
              </a:lnSpc>
              <a:spcBef>
                <a:spcPts val="0"/>
              </a:spcBef>
              <a:spcAft>
                <a:spcPts val="0"/>
              </a:spcAft>
              <a:buClr>
                <a:schemeClr val="lt1"/>
              </a:buClr>
              <a:buSzPts val="1800"/>
              <a:buFont typeface="Archivo"/>
              <a:buChar char="■"/>
              <a:defRPr b="0" i="0" sz="1800" u="none" cap="none" strike="noStrike">
                <a:solidFill>
                  <a:schemeClr val="lt1"/>
                </a:solidFill>
                <a:latin typeface="Archivo"/>
                <a:ea typeface="Archivo"/>
                <a:cs typeface="Archivo"/>
                <a:sym typeface="Archivo"/>
              </a:defRPr>
            </a:lvl9pPr>
          </a:lstStyle>
          <a:p/>
        </p:txBody>
      </p:sp>
      <p:sp>
        <p:nvSpPr>
          <p:cNvPr id="8" name="Google Shape;8;p1"/>
          <p:cNvSpPr txBox="1"/>
          <p:nvPr>
            <p:ph idx="12" type="sldNum"/>
          </p:nvPr>
        </p:nvSpPr>
        <p:spPr>
          <a:xfrm>
            <a:off x="229979" y="4610175"/>
            <a:ext cx="3003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02" name="Shape 102"/>
        <p:cNvGrpSpPr/>
        <p:nvPr/>
      </p:nvGrpSpPr>
      <p:grpSpPr>
        <a:xfrm>
          <a:off x="0" y="0"/>
          <a:ext cx="0" cy="0"/>
          <a:chOff x="0" y="0"/>
          <a:chExt cx="0" cy="0"/>
        </a:xfrm>
      </p:grpSpPr>
      <p:pic>
        <p:nvPicPr>
          <p:cNvPr id="103" name="Google Shape;103;p25"/>
          <p:cNvPicPr preferRelativeResize="0"/>
          <p:nvPr/>
        </p:nvPicPr>
        <p:blipFill>
          <a:blip r:embed="rId2">
            <a:alphaModFix amt="35000"/>
          </a:blip>
          <a:stretch>
            <a:fillRect/>
          </a:stretch>
        </p:blipFill>
        <p:spPr>
          <a:xfrm>
            <a:off x="1123804" y="2882092"/>
            <a:ext cx="6896374" cy="6899732"/>
          </a:xfrm>
          <a:prstGeom prst="rect">
            <a:avLst/>
          </a:prstGeom>
          <a:noFill/>
          <a:ln>
            <a:noFill/>
          </a:ln>
        </p:spPr>
      </p:pic>
      <p:sp>
        <p:nvSpPr>
          <p:cNvPr id="104" name="Google Shape;10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2800"/>
              <a:buFont typeface="Lexend"/>
              <a:buNone/>
              <a:defRPr b="1" i="0" sz="2800" u="none" cap="none" strike="noStrike">
                <a:solidFill>
                  <a:schemeClr val="dk2"/>
                </a:solidFill>
                <a:latin typeface="Lexend"/>
                <a:ea typeface="Lexend"/>
                <a:cs typeface="Lexend"/>
                <a:sym typeface="Lexend"/>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05" name="Google Shape;105;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30200" lvl="0" marL="457200" marR="0" algn="l">
              <a:lnSpc>
                <a:spcPct val="115000"/>
              </a:lnSpc>
              <a:spcBef>
                <a:spcPts val="0"/>
              </a:spcBef>
              <a:spcAft>
                <a:spcPts val="0"/>
              </a:spcAft>
              <a:buClr>
                <a:schemeClr val="accent1"/>
              </a:buClr>
              <a:buSzPts val="1600"/>
              <a:buFont typeface="Lexend"/>
              <a:buChar char="●"/>
              <a:defRPr b="0" i="0" sz="1600" u="none" cap="none" strike="noStrike">
                <a:solidFill>
                  <a:schemeClr val="dk2"/>
                </a:solidFill>
                <a:latin typeface="Lexend"/>
                <a:ea typeface="Lexend"/>
                <a:cs typeface="Lexend"/>
                <a:sym typeface="Lexend"/>
              </a:defRPr>
            </a:lvl1pPr>
            <a:lvl2pPr indent="-330200" lvl="1" marL="914400" marR="0" algn="l">
              <a:lnSpc>
                <a:spcPct val="115000"/>
              </a:lnSpc>
              <a:spcBef>
                <a:spcPts val="0"/>
              </a:spcBef>
              <a:spcAft>
                <a:spcPts val="0"/>
              </a:spcAft>
              <a:buClr>
                <a:schemeClr val="accent2"/>
              </a:buClr>
              <a:buSzPts val="1600"/>
              <a:buFont typeface="Lexend"/>
              <a:buChar char="○"/>
              <a:defRPr b="0" i="0" sz="1600" u="none" cap="none" strike="noStrike">
                <a:solidFill>
                  <a:schemeClr val="dk2"/>
                </a:solidFill>
                <a:latin typeface="Lexend"/>
                <a:ea typeface="Lexend"/>
                <a:cs typeface="Lexend"/>
                <a:sym typeface="Lexend"/>
              </a:defRPr>
            </a:lvl2pPr>
            <a:lvl3pPr indent="-330200" lvl="2" marL="1371600" marR="0" algn="l">
              <a:lnSpc>
                <a:spcPct val="115000"/>
              </a:lnSpc>
              <a:spcBef>
                <a:spcPts val="0"/>
              </a:spcBef>
              <a:spcAft>
                <a:spcPts val="0"/>
              </a:spcAft>
              <a:buClr>
                <a:schemeClr val="accent6"/>
              </a:buClr>
              <a:buSzPts val="1600"/>
              <a:buFont typeface="Lexend"/>
              <a:buChar char="■"/>
              <a:defRPr b="0" i="0" sz="1600" u="none" cap="none" strike="noStrike">
                <a:solidFill>
                  <a:schemeClr val="dk2"/>
                </a:solidFill>
                <a:latin typeface="Lexend"/>
                <a:ea typeface="Lexend"/>
                <a:cs typeface="Lexend"/>
                <a:sym typeface="Lexend"/>
              </a:defRPr>
            </a:lvl3pPr>
            <a:lvl4pPr indent="-330200" lvl="3" marL="1828800" marR="0" algn="l">
              <a:lnSpc>
                <a:spcPct val="115000"/>
              </a:lnSpc>
              <a:spcBef>
                <a:spcPts val="0"/>
              </a:spcBef>
              <a:spcAft>
                <a:spcPts val="0"/>
              </a:spcAft>
              <a:buClr>
                <a:schemeClr val="accent1"/>
              </a:buClr>
              <a:buSzPts val="1600"/>
              <a:buFont typeface="Lexend"/>
              <a:buChar char="●"/>
              <a:defRPr b="0" i="0" sz="1600" u="none" cap="none" strike="noStrike">
                <a:solidFill>
                  <a:schemeClr val="dk2"/>
                </a:solidFill>
                <a:latin typeface="Lexend"/>
                <a:ea typeface="Lexend"/>
                <a:cs typeface="Lexend"/>
                <a:sym typeface="Lexend"/>
              </a:defRPr>
            </a:lvl4pPr>
            <a:lvl5pPr indent="-330200" lvl="4" marL="2286000" marR="0" algn="l">
              <a:lnSpc>
                <a:spcPct val="115000"/>
              </a:lnSpc>
              <a:spcBef>
                <a:spcPts val="0"/>
              </a:spcBef>
              <a:spcAft>
                <a:spcPts val="0"/>
              </a:spcAft>
              <a:buClr>
                <a:schemeClr val="accent2"/>
              </a:buClr>
              <a:buSzPts val="1600"/>
              <a:buFont typeface="Lexend"/>
              <a:buChar char="○"/>
              <a:defRPr b="0" i="0" sz="1600" u="none" cap="none" strike="noStrike">
                <a:solidFill>
                  <a:schemeClr val="dk2"/>
                </a:solidFill>
                <a:latin typeface="Lexend"/>
                <a:ea typeface="Lexend"/>
                <a:cs typeface="Lexend"/>
                <a:sym typeface="Lexend"/>
              </a:defRPr>
            </a:lvl5pPr>
            <a:lvl6pPr indent="-330200" lvl="5" marL="2743200" marR="0" algn="l">
              <a:lnSpc>
                <a:spcPct val="115000"/>
              </a:lnSpc>
              <a:spcBef>
                <a:spcPts val="0"/>
              </a:spcBef>
              <a:spcAft>
                <a:spcPts val="0"/>
              </a:spcAft>
              <a:buClr>
                <a:schemeClr val="accent6"/>
              </a:buClr>
              <a:buSzPts val="1600"/>
              <a:buFont typeface="Lexend"/>
              <a:buChar char="■"/>
              <a:defRPr b="0" i="0" sz="1600" u="none" cap="none" strike="noStrike">
                <a:solidFill>
                  <a:schemeClr val="dk2"/>
                </a:solidFill>
                <a:latin typeface="Lexend"/>
                <a:ea typeface="Lexend"/>
                <a:cs typeface="Lexend"/>
                <a:sym typeface="Lexend"/>
              </a:defRPr>
            </a:lvl6pPr>
            <a:lvl7pPr indent="-330200" lvl="6" marL="3200400" marR="0" algn="l">
              <a:lnSpc>
                <a:spcPct val="115000"/>
              </a:lnSpc>
              <a:spcBef>
                <a:spcPts val="0"/>
              </a:spcBef>
              <a:spcAft>
                <a:spcPts val="0"/>
              </a:spcAft>
              <a:buClr>
                <a:schemeClr val="accent1"/>
              </a:buClr>
              <a:buSzPts val="1600"/>
              <a:buFont typeface="Lexend"/>
              <a:buChar char="●"/>
              <a:defRPr b="0" i="0" sz="1600" u="none" cap="none" strike="noStrike">
                <a:solidFill>
                  <a:schemeClr val="dk2"/>
                </a:solidFill>
                <a:latin typeface="Lexend"/>
                <a:ea typeface="Lexend"/>
                <a:cs typeface="Lexend"/>
                <a:sym typeface="Lexend"/>
              </a:defRPr>
            </a:lvl7pPr>
            <a:lvl8pPr indent="-330200" lvl="7" marL="3657600" marR="0" algn="l">
              <a:lnSpc>
                <a:spcPct val="115000"/>
              </a:lnSpc>
              <a:spcBef>
                <a:spcPts val="0"/>
              </a:spcBef>
              <a:spcAft>
                <a:spcPts val="0"/>
              </a:spcAft>
              <a:buClr>
                <a:schemeClr val="accent2"/>
              </a:buClr>
              <a:buSzPts val="1600"/>
              <a:buFont typeface="Lexend"/>
              <a:buChar char="○"/>
              <a:defRPr b="0" i="0" sz="1600" u="none" cap="none" strike="noStrike">
                <a:solidFill>
                  <a:schemeClr val="dk2"/>
                </a:solidFill>
                <a:latin typeface="Lexend"/>
                <a:ea typeface="Lexend"/>
                <a:cs typeface="Lexend"/>
                <a:sym typeface="Lexend"/>
              </a:defRPr>
            </a:lvl8pPr>
            <a:lvl9pPr indent="-330200" lvl="8" marL="4114800" marR="0" algn="l">
              <a:lnSpc>
                <a:spcPct val="115000"/>
              </a:lnSpc>
              <a:spcBef>
                <a:spcPts val="0"/>
              </a:spcBef>
              <a:spcAft>
                <a:spcPts val="0"/>
              </a:spcAft>
              <a:buClr>
                <a:schemeClr val="accent6"/>
              </a:buClr>
              <a:buSzPts val="1600"/>
              <a:buFont typeface="Lexend"/>
              <a:buChar char="■"/>
              <a:defRPr b="0" i="0" sz="1600" u="none" cap="none" strike="noStrike">
                <a:solidFill>
                  <a:schemeClr val="dk2"/>
                </a:solidFill>
                <a:latin typeface="Lexend"/>
                <a:ea typeface="Lexend"/>
                <a:cs typeface="Lexend"/>
                <a:sym typeface="Lexend"/>
              </a:defRPr>
            </a:lvl9pPr>
          </a:lstStyle>
          <a:p/>
        </p:txBody>
      </p:sp>
      <p:sp>
        <p:nvSpPr>
          <p:cNvPr id="106" name="Google Shape;106;p25"/>
          <p:cNvSpPr txBox="1"/>
          <p:nvPr>
            <p:ph idx="12" type="sldNum"/>
          </p:nvPr>
        </p:nvSpPr>
        <p:spPr>
          <a:xfrm>
            <a:off x="4297650" y="4749851"/>
            <a:ext cx="548700" cy="393600"/>
          </a:xfrm>
          <a:prstGeom prst="rect">
            <a:avLst/>
          </a:prstGeom>
          <a:noFill/>
          <a:ln>
            <a:noFill/>
          </a:ln>
        </p:spPr>
        <p:txBody>
          <a:bodyPr anchorCtr="0" anchor="t" bIns="91425" lIns="91425" spcFirstLastPara="1" rIns="91425" wrap="square" tIns="91425">
            <a:noAutofit/>
          </a:bodyPr>
          <a:lstStyle>
            <a:lvl1pPr lvl="0" algn="ctr">
              <a:buNone/>
              <a:defRPr sz="1300">
                <a:solidFill>
                  <a:srgbClr val="999999"/>
                </a:solidFill>
                <a:latin typeface="Lexend"/>
                <a:ea typeface="Lexend"/>
                <a:cs typeface="Lexend"/>
                <a:sym typeface="Lexend"/>
              </a:defRPr>
            </a:lvl1pPr>
            <a:lvl2pPr lvl="1" algn="ctr">
              <a:buNone/>
              <a:defRPr sz="1300">
                <a:solidFill>
                  <a:srgbClr val="999999"/>
                </a:solidFill>
                <a:latin typeface="Lexend"/>
                <a:ea typeface="Lexend"/>
                <a:cs typeface="Lexend"/>
                <a:sym typeface="Lexend"/>
              </a:defRPr>
            </a:lvl2pPr>
            <a:lvl3pPr lvl="2" algn="ctr">
              <a:buNone/>
              <a:defRPr sz="1300">
                <a:solidFill>
                  <a:srgbClr val="999999"/>
                </a:solidFill>
                <a:latin typeface="Lexend"/>
                <a:ea typeface="Lexend"/>
                <a:cs typeface="Lexend"/>
                <a:sym typeface="Lexend"/>
              </a:defRPr>
            </a:lvl3pPr>
            <a:lvl4pPr lvl="3" algn="ctr">
              <a:buNone/>
              <a:defRPr sz="1300">
                <a:solidFill>
                  <a:srgbClr val="999999"/>
                </a:solidFill>
                <a:latin typeface="Lexend"/>
                <a:ea typeface="Lexend"/>
                <a:cs typeface="Lexend"/>
                <a:sym typeface="Lexend"/>
              </a:defRPr>
            </a:lvl4pPr>
            <a:lvl5pPr lvl="4" algn="ctr">
              <a:buNone/>
              <a:defRPr sz="1300">
                <a:solidFill>
                  <a:srgbClr val="999999"/>
                </a:solidFill>
                <a:latin typeface="Lexend"/>
                <a:ea typeface="Lexend"/>
                <a:cs typeface="Lexend"/>
                <a:sym typeface="Lexend"/>
              </a:defRPr>
            </a:lvl5pPr>
            <a:lvl6pPr lvl="5" algn="ctr">
              <a:buNone/>
              <a:defRPr sz="1300">
                <a:solidFill>
                  <a:srgbClr val="999999"/>
                </a:solidFill>
                <a:latin typeface="Lexend"/>
                <a:ea typeface="Lexend"/>
                <a:cs typeface="Lexend"/>
                <a:sym typeface="Lexend"/>
              </a:defRPr>
            </a:lvl6pPr>
            <a:lvl7pPr lvl="6" algn="ctr">
              <a:buNone/>
              <a:defRPr sz="1300">
                <a:solidFill>
                  <a:srgbClr val="999999"/>
                </a:solidFill>
                <a:latin typeface="Lexend"/>
                <a:ea typeface="Lexend"/>
                <a:cs typeface="Lexend"/>
                <a:sym typeface="Lexend"/>
              </a:defRPr>
            </a:lvl7pPr>
            <a:lvl8pPr lvl="7" algn="ctr">
              <a:buNone/>
              <a:defRPr sz="1300">
                <a:solidFill>
                  <a:srgbClr val="999999"/>
                </a:solidFill>
                <a:latin typeface="Lexend"/>
                <a:ea typeface="Lexend"/>
                <a:cs typeface="Lexend"/>
                <a:sym typeface="Lexend"/>
              </a:defRPr>
            </a:lvl8pPr>
            <a:lvl9pPr lvl="8" algn="ctr">
              <a:buNone/>
              <a:defRPr sz="1300">
                <a:solidFill>
                  <a:srgbClr val="999999"/>
                </a:solidFill>
                <a:latin typeface="Lexend"/>
                <a:ea typeface="Lexend"/>
                <a:cs typeface="Lexend"/>
                <a:sym typeface="Lexend"/>
              </a:defRPr>
            </a:lvl9pPr>
          </a:lstStyle>
          <a:p>
            <a:pPr indent="0" lvl="0" marL="0" rtl="0" algn="ctr">
              <a:spcBef>
                <a:spcPts val="0"/>
              </a:spcBef>
              <a:spcAft>
                <a:spcPts val="0"/>
              </a:spcAft>
              <a:buNone/>
            </a:pPr>
            <a:fld id="{00000000-1234-1234-1234-123412341234}" type="slidenum">
              <a:rPr lang="en"/>
              <a:t>‹#›</a:t>
            </a:fld>
            <a:endParaRPr sz="1000"/>
          </a:p>
        </p:txBody>
      </p:sp>
    </p:spTree>
  </p:cSld>
  <p:clrMap accent1="accent1" accent2="accent2" accent3="accent3" accent4="accent4" accent5="accent5" accent6="accent6" bg1="lt1" bg2="dk2" tx1="dk1" tx2="lt2" folHlink="folHlink" hlink="hlink"/>
  <p:sldLayoutIdLst>
    <p:sldLayoutId id="2147483671" r:id="rId3"/>
    <p:sldLayoutId id="2147483672" r:id="rId4"/>
    <p:sldLayoutId id="2147483673" r:id="rId5"/>
    <p:sldLayoutId id="2147483674" r:id="rId6"/>
    <p:sldLayoutId id="2147483675" r:id="rId7"/>
    <p:sldLayoutId id="214748367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30.jpg"/><Relationship Id="rId5" Type="http://schemas.openxmlformats.org/officeDocument/2006/relationships/image" Target="../media/image22.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2"/>
          <p:cNvSpPr txBox="1"/>
          <p:nvPr/>
        </p:nvSpPr>
        <p:spPr>
          <a:xfrm>
            <a:off x="1398500" y="2824825"/>
            <a:ext cx="6999000" cy="170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dk2"/>
                </a:solidFill>
                <a:latin typeface="Lexend"/>
                <a:ea typeface="Lexend"/>
                <a:cs typeface="Lexend"/>
                <a:sym typeface="Lexend"/>
              </a:rPr>
              <a:t>     ADOT Major Projects</a:t>
            </a:r>
            <a:endParaRPr b="1" sz="3600">
              <a:solidFill>
                <a:schemeClr val="dk2"/>
              </a:solidFill>
              <a:latin typeface="Lexend"/>
              <a:ea typeface="Lexend"/>
              <a:cs typeface="Lexend"/>
              <a:sym typeface="Lexend"/>
            </a:endParaRPr>
          </a:p>
          <a:p>
            <a:pPr indent="0" lvl="0" marL="0" rtl="0" algn="l">
              <a:spcBef>
                <a:spcPts val="0"/>
              </a:spcBef>
              <a:spcAft>
                <a:spcPts val="0"/>
              </a:spcAft>
              <a:buNone/>
            </a:pPr>
            <a:r>
              <a:t/>
            </a:r>
            <a:endParaRPr b="1" sz="3600">
              <a:solidFill>
                <a:schemeClr val="dk2"/>
              </a:solidFill>
              <a:latin typeface="Lexend"/>
              <a:ea typeface="Lexend"/>
              <a:cs typeface="Lexend"/>
              <a:sym typeface="Lexend"/>
            </a:endParaRPr>
          </a:p>
          <a:p>
            <a:pPr indent="0" lvl="0" marL="0" rtl="0" algn="ctr">
              <a:spcBef>
                <a:spcPts val="0"/>
              </a:spcBef>
              <a:spcAft>
                <a:spcPts val="0"/>
              </a:spcAft>
              <a:buNone/>
            </a:pPr>
            <a:r>
              <a:t/>
            </a:r>
            <a:endParaRPr sz="2700">
              <a:solidFill>
                <a:schemeClr val="dk2"/>
              </a:solidFill>
              <a:latin typeface="Lexend"/>
              <a:ea typeface="Lexend"/>
              <a:cs typeface="Lexend"/>
              <a:sym typeface="Lexe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41"/>
          <p:cNvSpPr txBox="1"/>
          <p:nvPr>
            <p:ph type="title"/>
          </p:nvPr>
        </p:nvSpPr>
        <p:spPr>
          <a:xfrm>
            <a:off x="401625" y="2148663"/>
            <a:ext cx="8206800" cy="24426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Began </a:t>
            </a:r>
            <a:r>
              <a:rPr b="0" lang="en" sz="1400">
                <a:latin typeface="Open Sans"/>
                <a:ea typeface="Open Sans"/>
                <a:cs typeface="Open Sans"/>
                <a:sym typeface="Open Sans"/>
              </a:rPr>
              <a:t>Construction Jan.  2026</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Add 3rd General Purpose Lane </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New interchange at Seed Farm Road </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Reconstruct Pinal Ave./SR 387</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Reconstruct/widen Gas Line Road bridge</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Remove Dirk Lay Road bridge structure</a:t>
            </a:r>
            <a:endParaRPr/>
          </a:p>
        </p:txBody>
      </p:sp>
      <p:pic>
        <p:nvPicPr>
          <p:cNvPr id="210" name="Google Shape;210;p41"/>
          <p:cNvPicPr preferRelativeResize="0"/>
          <p:nvPr/>
        </p:nvPicPr>
        <p:blipFill>
          <a:blip r:embed="rId3">
            <a:alphaModFix/>
          </a:blip>
          <a:stretch>
            <a:fillRect/>
          </a:stretch>
        </p:blipFill>
        <p:spPr>
          <a:xfrm>
            <a:off x="5591125" y="1603150"/>
            <a:ext cx="2764056" cy="3172750"/>
          </a:xfrm>
          <a:prstGeom prst="rect">
            <a:avLst/>
          </a:prstGeom>
          <a:noFill/>
          <a:ln>
            <a:noFill/>
          </a:ln>
        </p:spPr>
      </p:pic>
      <p:sp>
        <p:nvSpPr>
          <p:cNvPr id="211" name="Google Shape;211;p41"/>
          <p:cNvSpPr txBox="1"/>
          <p:nvPr/>
        </p:nvSpPr>
        <p:spPr>
          <a:xfrm>
            <a:off x="1053000" y="745150"/>
            <a:ext cx="8091000" cy="646500"/>
          </a:xfrm>
          <a:prstGeom prst="rect">
            <a:avLst/>
          </a:prstGeom>
          <a:noFill/>
          <a:ln>
            <a:noFill/>
          </a:ln>
        </p:spPr>
        <p:txBody>
          <a:bodyPr anchorCtr="0" anchor="t" bIns="91425" lIns="91425" spcFirstLastPara="1" rIns="91425" wrap="square" tIns="91425">
            <a:spAutoFit/>
          </a:bodyPr>
          <a:lstStyle/>
          <a:p>
            <a:pPr indent="0" lvl="2" marL="0" rtl="0" algn="l">
              <a:spcBef>
                <a:spcPts val="0"/>
              </a:spcBef>
              <a:spcAft>
                <a:spcPts val="0"/>
              </a:spcAft>
              <a:buClr>
                <a:schemeClr val="dk1"/>
              </a:buClr>
              <a:buFont typeface="Arial"/>
              <a:buNone/>
            </a:pPr>
            <a:r>
              <a:rPr b="1" lang="en" sz="3000">
                <a:solidFill>
                  <a:schemeClr val="accent1"/>
                </a:solidFill>
              </a:rPr>
              <a:t>I-10 Wild Horse Pass Corridor Project</a:t>
            </a:r>
            <a:endParaRPr sz="1600">
              <a:solidFill>
                <a:schemeClr val="accent1"/>
              </a:solidFill>
              <a:latin typeface="Lexend"/>
              <a:ea typeface="Lexend"/>
              <a:cs typeface="Lexend"/>
              <a:sym typeface="Lexend"/>
            </a:endParaRPr>
          </a:p>
        </p:txBody>
      </p:sp>
      <p:sp>
        <p:nvSpPr>
          <p:cNvPr id="212" name="Google Shape;212;p41"/>
          <p:cNvSpPr txBox="1"/>
          <p:nvPr/>
        </p:nvSpPr>
        <p:spPr>
          <a:xfrm>
            <a:off x="401625" y="1497475"/>
            <a:ext cx="676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000">
                <a:solidFill>
                  <a:schemeClr val="accent2"/>
                </a:solidFill>
                <a:latin typeface="Lexend"/>
                <a:ea typeface="Lexend"/>
                <a:cs typeface="Lexend"/>
                <a:sym typeface="Lexend"/>
              </a:rPr>
              <a:t>I-10 Gas Line Road to south of SR 387</a:t>
            </a:r>
            <a:endParaRPr sz="1600">
              <a:solidFill>
                <a:schemeClr val="accent2"/>
              </a:solidFill>
              <a:latin typeface="Lexend"/>
              <a:ea typeface="Lexend"/>
              <a:cs typeface="Lexend"/>
              <a:sym typeface="Lexe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2"/>
          <p:cNvSpPr txBox="1"/>
          <p:nvPr>
            <p:ph type="title"/>
          </p:nvPr>
        </p:nvSpPr>
        <p:spPr>
          <a:xfrm>
            <a:off x="468600" y="2176300"/>
            <a:ext cx="5029500" cy="29013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Begin Pre-Construction mid Jan.  2026</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Add 3rd General Purpose Lane </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Add High Occupancy Vehicle (HOV) lane from Loop 202 to Riggs Road</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Reconstruct Wild Horse Pass, Queen Creek/SR 347, Riggs Road interchanges</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Construct new interchange at at Koli Road (between Wild Horse Pass and Queen Creek interchanges)</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Widen Goodyear bridge over I-10 </a:t>
            </a:r>
            <a:endParaRPr b="0" sz="1400">
              <a:latin typeface="Open Sans"/>
              <a:ea typeface="Open Sans"/>
              <a:cs typeface="Open Sans"/>
              <a:sym typeface="Open Sans"/>
            </a:endParaRPr>
          </a:p>
          <a:p>
            <a:pPr indent="0" lvl="0" marL="0" rtl="0" algn="ctr">
              <a:spcBef>
                <a:spcPts val="0"/>
              </a:spcBef>
              <a:spcAft>
                <a:spcPts val="0"/>
              </a:spcAft>
              <a:buNone/>
            </a:pPr>
            <a:r>
              <a:t/>
            </a:r>
            <a:endParaRPr/>
          </a:p>
        </p:txBody>
      </p:sp>
      <p:sp>
        <p:nvSpPr>
          <p:cNvPr id="218" name="Google Shape;218;p42"/>
          <p:cNvSpPr txBox="1"/>
          <p:nvPr>
            <p:ph idx="2" type="title"/>
          </p:nvPr>
        </p:nvSpPr>
        <p:spPr>
          <a:xfrm>
            <a:off x="468600" y="879725"/>
            <a:ext cx="8206800" cy="100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000">
                <a:solidFill>
                  <a:schemeClr val="accent2"/>
                </a:solidFill>
              </a:rPr>
              <a:t>Gila </a:t>
            </a:r>
            <a:r>
              <a:rPr b="1" lang="en" sz="2000">
                <a:solidFill>
                  <a:schemeClr val="accent2"/>
                </a:solidFill>
              </a:rPr>
              <a:t>River Indian Community Project</a:t>
            </a:r>
            <a:endParaRPr>
              <a:solidFill>
                <a:schemeClr val="accent2"/>
              </a:solidFill>
            </a:endParaRPr>
          </a:p>
        </p:txBody>
      </p:sp>
      <p:sp>
        <p:nvSpPr>
          <p:cNvPr id="219" name="Google Shape;219;p42"/>
          <p:cNvSpPr txBox="1"/>
          <p:nvPr/>
        </p:nvSpPr>
        <p:spPr>
          <a:xfrm>
            <a:off x="1000625" y="441500"/>
            <a:ext cx="7950000" cy="892800"/>
          </a:xfrm>
          <a:prstGeom prst="rect">
            <a:avLst/>
          </a:prstGeom>
          <a:noFill/>
          <a:ln>
            <a:noFill/>
          </a:ln>
        </p:spPr>
        <p:txBody>
          <a:bodyPr anchorCtr="0" anchor="t" bIns="91425" lIns="91425" spcFirstLastPara="1" rIns="91425" wrap="square" tIns="91425">
            <a:spAutoFit/>
          </a:bodyPr>
          <a:lstStyle/>
          <a:p>
            <a:pPr indent="0" lvl="2" marL="0" rtl="0" algn="l">
              <a:spcBef>
                <a:spcPts val="0"/>
              </a:spcBef>
              <a:spcAft>
                <a:spcPts val="0"/>
              </a:spcAft>
              <a:buClr>
                <a:schemeClr val="dk1"/>
              </a:buClr>
              <a:buFont typeface="Arial"/>
              <a:buNone/>
            </a:pPr>
            <a:r>
              <a:rPr b="1" lang="en" sz="3000">
                <a:solidFill>
                  <a:schemeClr val="accent1"/>
                </a:solidFill>
              </a:rPr>
              <a:t>I-10 Wild Horse Pass Corridor Project</a:t>
            </a:r>
            <a:endParaRPr b="1" sz="3000">
              <a:solidFill>
                <a:schemeClr val="accent1"/>
              </a:solidFill>
            </a:endParaRPr>
          </a:p>
          <a:p>
            <a:pPr indent="0" lvl="0" marL="0" rtl="0" algn="l">
              <a:spcBef>
                <a:spcPts val="0"/>
              </a:spcBef>
              <a:spcAft>
                <a:spcPts val="0"/>
              </a:spcAft>
              <a:buNone/>
            </a:pPr>
            <a:r>
              <a:t/>
            </a:r>
            <a:endParaRPr sz="1600">
              <a:solidFill>
                <a:schemeClr val="dk2"/>
              </a:solidFill>
              <a:latin typeface="Lexend"/>
              <a:ea typeface="Lexend"/>
              <a:cs typeface="Lexend"/>
              <a:sym typeface="Lexend"/>
            </a:endParaRPr>
          </a:p>
        </p:txBody>
      </p:sp>
      <p:sp>
        <p:nvSpPr>
          <p:cNvPr id="220" name="Google Shape;220;p42"/>
          <p:cNvSpPr txBox="1"/>
          <p:nvPr/>
        </p:nvSpPr>
        <p:spPr>
          <a:xfrm>
            <a:off x="5870850" y="4497000"/>
            <a:ext cx="318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2"/>
                </a:solidFill>
                <a:latin typeface="Lexend"/>
                <a:ea typeface="Lexend"/>
                <a:cs typeface="Lexend"/>
                <a:sym typeface="Lexend"/>
              </a:rPr>
              <a:t>I-10 from Loop 202 to Gila River</a:t>
            </a:r>
            <a:endParaRPr b="1" sz="1500">
              <a:solidFill>
                <a:schemeClr val="dk2"/>
              </a:solidFill>
              <a:latin typeface="Lexend"/>
              <a:ea typeface="Lexend"/>
              <a:cs typeface="Lexend"/>
              <a:sym typeface="Lexend"/>
            </a:endParaRPr>
          </a:p>
        </p:txBody>
      </p:sp>
      <p:pic>
        <p:nvPicPr>
          <p:cNvPr id="221" name="Google Shape;221;p42" title="koliroadadded.jpg"/>
          <p:cNvPicPr preferRelativeResize="0"/>
          <p:nvPr/>
        </p:nvPicPr>
        <p:blipFill>
          <a:blip r:embed="rId3">
            <a:alphaModFix/>
          </a:blip>
          <a:stretch>
            <a:fillRect/>
          </a:stretch>
        </p:blipFill>
        <p:spPr>
          <a:xfrm>
            <a:off x="5918175" y="1214101"/>
            <a:ext cx="2871749" cy="3240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3"/>
          <p:cNvSpPr txBox="1"/>
          <p:nvPr>
            <p:ph type="title"/>
          </p:nvPr>
        </p:nvSpPr>
        <p:spPr>
          <a:xfrm>
            <a:off x="468600" y="2021125"/>
            <a:ext cx="4289700" cy="21852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Begin Construction late 2026/early 2027</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Add 3rd general purpose lane</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Reconstruct Casa Blanca/SR 587 interchange (traditional diamond interchange)</a:t>
            </a:r>
            <a:endParaRPr b="0"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b="0"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b="0" lang="en" sz="1400">
                <a:latin typeface="Open Sans"/>
                <a:ea typeface="Open Sans"/>
                <a:cs typeface="Open Sans"/>
                <a:sym typeface="Open Sans"/>
              </a:rPr>
              <a:t>Reconstruct and widen Nelson Road bridge</a:t>
            </a:r>
            <a:endParaRPr/>
          </a:p>
        </p:txBody>
      </p:sp>
      <p:sp>
        <p:nvSpPr>
          <p:cNvPr id="227" name="Google Shape;227;p43"/>
          <p:cNvSpPr txBox="1"/>
          <p:nvPr>
            <p:ph idx="2" type="title"/>
          </p:nvPr>
        </p:nvSpPr>
        <p:spPr>
          <a:xfrm>
            <a:off x="468600" y="4443600"/>
            <a:ext cx="8206800" cy="516600"/>
          </a:xfrm>
          <a:prstGeom prst="rect">
            <a:avLst/>
          </a:prstGeom>
        </p:spPr>
        <p:txBody>
          <a:bodyPr anchorCtr="0" anchor="ctr" bIns="91425" lIns="91425" spcFirstLastPara="1" rIns="91425" wrap="square" tIns="91425">
            <a:noAutofit/>
          </a:bodyPr>
          <a:lstStyle/>
          <a:p>
            <a:pPr indent="0" lvl="2" marL="0" rtl="0" algn="l">
              <a:spcBef>
                <a:spcPts val="0"/>
              </a:spcBef>
              <a:spcAft>
                <a:spcPts val="0"/>
              </a:spcAft>
              <a:buClr>
                <a:schemeClr val="dk1"/>
              </a:buClr>
              <a:buFont typeface="Arial"/>
              <a:buNone/>
            </a:pPr>
            <a:r>
              <a:t/>
            </a:r>
            <a:endParaRPr b="1" sz="3000">
              <a:solidFill>
                <a:srgbClr val="981A32"/>
              </a:solidFill>
            </a:endParaRPr>
          </a:p>
          <a:p>
            <a:pPr indent="0" lvl="0" marL="0" rtl="0" algn="l">
              <a:spcBef>
                <a:spcPts val="0"/>
              </a:spcBef>
              <a:spcAft>
                <a:spcPts val="0"/>
              </a:spcAft>
              <a:buNone/>
            </a:pPr>
            <a:r>
              <a:t/>
            </a:r>
            <a:endParaRPr/>
          </a:p>
        </p:txBody>
      </p:sp>
      <p:pic>
        <p:nvPicPr>
          <p:cNvPr id="228" name="Google Shape;228;p43"/>
          <p:cNvPicPr preferRelativeResize="0"/>
          <p:nvPr/>
        </p:nvPicPr>
        <p:blipFill>
          <a:blip r:embed="rId3">
            <a:alphaModFix/>
          </a:blip>
          <a:stretch>
            <a:fillRect/>
          </a:stretch>
        </p:blipFill>
        <p:spPr>
          <a:xfrm>
            <a:off x="5354025" y="1449850"/>
            <a:ext cx="2876976" cy="3327750"/>
          </a:xfrm>
          <a:prstGeom prst="rect">
            <a:avLst/>
          </a:prstGeom>
          <a:noFill/>
          <a:ln>
            <a:noFill/>
          </a:ln>
        </p:spPr>
      </p:pic>
      <p:sp>
        <p:nvSpPr>
          <p:cNvPr id="229" name="Google Shape;229;p43"/>
          <p:cNvSpPr txBox="1"/>
          <p:nvPr/>
        </p:nvSpPr>
        <p:spPr>
          <a:xfrm>
            <a:off x="659975" y="721025"/>
            <a:ext cx="8126400" cy="646500"/>
          </a:xfrm>
          <a:prstGeom prst="rect">
            <a:avLst/>
          </a:prstGeom>
          <a:noFill/>
          <a:ln>
            <a:noFill/>
          </a:ln>
        </p:spPr>
        <p:txBody>
          <a:bodyPr anchorCtr="0" anchor="t" bIns="91425" lIns="91425" spcFirstLastPara="1" rIns="91425" wrap="square" tIns="91425">
            <a:spAutoFit/>
          </a:bodyPr>
          <a:lstStyle/>
          <a:p>
            <a:pPr indent="0" lvl="2" marL="0" rtl="0" algn="l">
              <a:spcBef>
                <a:spcPts val="0"/>
              </a:spcBef>
              <a:spcAft>
                <a:spcPts val="0"/>
              </a:spcAft>
              <a:buClr>
                <a:schemeClr val="dk1"/>
              </a:buClr>
              <a:buFont typeface="Arial"/>
              <a:buNone/>
            </a:pPr>
            <a:r>
              <a:rPr b="1" lang="en" sz="3000">
                <a:solidFill>
                  <a:schemeClr val="accent1"/>
                </a:solidFill>
              </a:rPr>
              <a:t>I-10 Wild Horse Pass Corridor Project</a:t>
            </a:r>
            <a:endParaRPr b="1" sz="3000">
              <a:solidFill>
                <a:schemeClr val="accent1"/>
              </a:solidFill>
            </a:endParaRPr>
          </a:p>
        </p:txBody>
      </p:sp>
      <p:sp>
        <p:nvSpPr>
          <p:cNvPr id="230" name="Google Shape;230;p43"/>
          <p:cNvSpPr txBox="1"/>
          <p:nvPr/>
        </p:nvSpPr>
        <p:spPr>
          <a:xfrm>
            <a:off x="824375" y="1590025"/>
            <a:ext cx="6764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latin typeface="Lexend"/>
              <a:ea typeface="Lexend"/>
              <a:cs typeface="Lexend"/>
              <a:sym typeface="Lexend"/>
            </a:endParaRPr>
          </a:p>
        </p:txBody>
      </p:sp>
      <p:sp>
        <p:nvSpPr>
          <p:cNvPr id="231" name="Google Shape;231;p43"/>
          <p:cNvSpPr txBox="1"/>
          <p:nvPr/>
        </p:nvSpPr>
        <p:spPr>
          <a:xfrm>
            <a:off x="659975" y="1528525"/>
            <a:ext cx="676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000">
                <a:solidFill>
                  <a:schemeClr val="accent2"/>
                </a:solidFill>
                <a:latin typeface="Lexend"/>
                <a:ea typeface="Lexend"/>
                <a:cs typeface="Lexend"/>
                <a:sym typeface="Lexend"/>
              </a:rPr>
              <a:t>I-10 Gila </a:t>
            </a:r>
            <a:r>
              <a:rPr b="1" lang="en" sz="2000">
                <a:solidFill>
                  <a:schemeClr val="accent2"/>
                </a:solidFill>
                <a:latin typeface="Lexend"/>
                <a:ea typeface="Lexend"/>
                <a:cs typeface="Lexend"/>
                <a:sym typeface="Lexend"/>
              </a:rPr>
              <a:t>River </a:t>
            </a:r>
            <a:r>
              <a:rPr b="1" lang="en" sz="2000">
                <a:solidFill>
                  <a:schemeClr val="accent2"/>
                </a:solidFill>
                <a:latin typeface="Lexend"/>
                <a:ea typeface="Lexend"/>
                <a:cs typeface="Lexend"/>
                <a:sym typeface="Lexend"/>
              </a:rPr>
              <a:t>to Gas Line Road</a:t>
            </a:r>
            <a:endParaRPr sz="1600">
              <a:solidFill>
                <a:schemeClr val="accent2"/>
              </a:solidFill>
              <a:latin typeface="Lexend"/>
              <a:ea typeface="Lexend"/>
              <a:cs typeface="Lexend"/>
              <a:sym typeface="Lexe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4"/>
          <p:cNvSpPr txBox="1"/>
          <p:nvPr>
            <p:ph type="title"/>
          </p:nvPr>
        </p:nvSpPr>
        <p:spPr>
          <a:xfrm>
            <a:off x="468600" y="1131200"/>
            <a:ext cx="8206800" cy="100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t>           Wild Horse Pass Corridor - </a:t>
            </a:r>
            <a:r>
              <a:rPr lang="en" sz="2000"/>
              <a:t>Biggest</a:t>
            </a:r>
            <a:r>
              <a:rPr lang="en" sz="2000"/>
              <a:t> Challenges</a:t>
            </a:r>
            <a:endParaRPr sz="2000"/>
          </a:p>
        </p:txBody>
      </p:sp>
      <p:sp>
        <p:nvSpPr>
          <p:cNvPr id="237" name="Google Shape;237;p44"/>
          <p:cNvSpPr txBox="1"/>
          <p:nvPr>
            <p:ph idx="2" type="title"/>
          </p:nvPr>
        </p:nvSpPr>
        <p:spPr>
          <a:xfrm>
            <a:off x="1308775" y="1942975"/>
            <a:ext cx="8206800" cy="21288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All on Gila River Indian Land</a:t>
            </a:r>
            <a:endParaRPr sz="1800"/>
          </a:p>
          <a:p>
            <a:pPr indent="-342900" lvl="0" marL="457200" rtl="0" algn="l">
              <a:spcBef>
                <a:spcPts val="0"/>
              </a:spcBef>
              <a:spcAft>
                <a:spcPts val="0"/>
              </a:spcAft>
              <a:buSzPts val="1800"/>
              <a:buChar char="●"/>
            </a:pPr>
            <a:r>
              <a:rPr lang="en" sz="1800"/>
              <a:t>Busiest stretch of I-10 in the state</a:t>
            </a:r>
            <a:endParaRPr sz="1800"/>
          </a:p>
          <a:p>
            <a:pPr indent="-342900" lvl="0" marL="457200" rtl="0" algn="l">
              <a:spcBef>
                <a:spcPts val="0"/>
              </a:spcBef>
              <a:spcAft>
                <a:spcPts val="0"/>
              </a:spcAft>
              <a:buSzPts val="1800"/>
              <a:buChar char="●"/>
            </a:pPr>
            <a:r>
              <a:rPr lang="en" sz="1800"/>
              <a:t>No restrictions during the day</a:t>
            </a:r>
            <a:endParaRPr sz="1800"/>
          </a:p>
          <a:p>
            <a:pPr indent="-342900" lvl="0" marL="457200" rtl="0" algn="l">
              <a:spcBef>
                <a:spcPts val="0"/>
              </a:spcBef>
              <a:spcAft>
                <a:spcPts val="0"/>
              </a:spcAft>
              <a:buSzPts val="1800"/>
              <a:buChar char="●"/>
            </a:pPr>
            <a:r>
              <a:rPr lang="en" sz="1800"/>
              <a:t>Driver behavior</a:t>
            </a:r>
            <a:endParaRPr sz="1800"/>
          </a:p>
          <a:p>
            <a:pPr indent="-342900" lvl="0" marL="457200" rtl="0" algn="l">
              <a:spcBef>
                <a:spcPts val="0"/>
              </a:spcBef>
              <a:spcAft>
                <a:spcPts val="0"/>
              </a:spcAft>
              <a:buSzPts val="1800"/>
              <a:buChar char="●"/>
            </a:pPr>
            <a:r>
              <a:rPr lang="en" sz="1800"/>
              <a:t>4 different project teams</a:t>
            </a:r>
            <a:endParaRPr sz="1800"/>
          </a:p>
          <a:p>
            <a:pPr indent="-342900" lvl="0" marL="457200" rtl="0" algn="l">
              <a:spcBef>
                <a:spcPts val="0"/>
              </a:spcBef>
              <a:spcAft>
                <a:spcPts val="0"/>
              </a:spcAft>
              <a:buSzPts val="1800"/>
              <a:buChar char="●"/>
            </a:pPr>
            <a:r>
              <a:rPr lang="en" sz="1800"/>
              <a:t>So much interest</a:t>
            </a:r>
            <a:endParaRPr sz="1800"/>
          </a:p>
        </p:txBody>
      </p:sp>
      <p:sp>
        <p:nvSpPr>
          <p:cNvPr id="238" name="Google Shape;238;p44"/>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5"/>
          <p:cNvSpPr txBox="1"/>
          <p:nvPr>
            <p:ph type="title"/>
          </p:nvPr>
        </p:nvSpPr>
        <p:spPr>
          <a:xfrm>
            <a:off x="468600" y="977500"/>
            <a:ext cx="8206800" cy="100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         </a:t>
            </a:r>
            <a:r>
              <a:rPr lang="en" sz="2200"/>
              <a:t>Wild Horse Pass Corridor - Biggest Wins</a:t>
            </a:r>
            <a:endParaRPr sz="2200"/>
          </a:p>
        </p:txBody>
      </p:sp>
      <p:sp>
        <p:nvSpPr>
          <p:cNvPr id="244" name="Google Shape;244;p45"/>
          <p:cNvSpPr txBox="1"/>
          <p:nvPr>
            <p:ph idx="2" type="title"/>
          </p:nvPr>
        </p:nvSpPr>
        <p:spPr>
          <a:xfrm>
            <a:off x="1165350" y="1920100"/>
            <a:ext cx="8206800" cy="22644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Strong project teams</a:t>
            </a:r>
            <a:endParaRPr sz="1800"/>
          </a:p>
          <a:p>
            <a:pPr indent="-342900" lvl="0" marL="457200" rtl="0" algn="l">
              <a:spcBef>
                <a:spcPts val="0"/>
              </a:spcBef>
              <a:spcAft>
                <a:spcPts val="0"/>
              </a:spcAft>
              <a:buSzPts val="1800"/>
              <a:buChar char="●"/>
            </a:pPr>
            <a:r>
              <a:rPr lang="en" sz="1800"/>
              <a:t>Great relationships with the Gila River Indian Community and other partners</a:t>
            </a:r>
            <a:endParaRPr sz="1800"/>
          </a:p>
          <a:p>
            <a:pPr indent="-342900" lvl="0" marL="457200" rtl="0" algn="l">
              <a:spcBef>
                <a:spcPts val="0"/>
              </a:spcBef>
              <a:spcAft>
                <a:spcPts val="0"/>
              </a:spcAft>
              <a:buSzPts val="1800"/>
              <a:buChar char="●"/>
            </a:pPr>
            <a:r>
              <a:rPr lang="en" sz="1800"/>
              <a:t>New outreach opportunities</a:t>
            </a:r>
            <a:endParaRPr sz="1800"/>
          </a:p>
          <a:p>
            <a:pPr indent="-342900" lvl="0" marL="457200" rtl="0" algn="l">
              <a:spcBef>
                <a:spcPts val="0"/>
              </a:spcBef>
              <a:spcAft>
                <a:spcPts val="0"/>
              </a:spcAft>
              <a:buSzPts val="1800"/>
              <a:buChar char="●"/>
            </a:pPr>
            <a:r>
              <a:rPr lang="en" sz="1800"/>
              <a:t>Improving the busiest stretch of I-10 in Arizona</a:t>
            </a:r>
            <a:endParaRPr sz="1800"/>
          </a:p>
          <a:p>
            <a:pPr indent="-342900" lvl="0" marL="457200" rtl="0" algn="l">
              <a:spcBef>
                <a:spcPts val="0"/>
              </a:spcBef>
              <a:spcAft>
                <a:spcPts val="0"/>
              </a:spcAft>
              <a:buSzPts val="1800"/>
              <a:buChar char="●"/>
            </a:pPr>
            <a:r>
              <a:rPr lang="en" sz="1800"/>
              <a:t>Part of the history books</a:t>
            </a:r>
            <a:endParaRPr sz="1800"/>
          </a:p>
        </p:txBody>
      </p:sp>
      <p:sp>
        <p:nvSpPr>
          <p:cNvPr id="245" name="Google Shape;245;p45"/>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6"/>
          <p:cNvSpPr txBox="1"/>
          <p:nvPr>
            <p:ph type="title"/>
          </p:nvPr>
        </p:nvSpPr>
        <p:spPr>
          <a:xfrm>
            <a:off x="468825" y="2633500"/>
            <a:ext cx="8206800" cy="100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State </a:t>
            </a:r>
            <a:r>
              <a:rPr lang="en"/>
              <a:t>Route (SR) 347 Improvement Project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7"/>
          <p:cNvSpPr txBox="1"/>
          <p:nvPr/>
        </p:nvSpPr>
        <p:spPr>
          <a:xfrm>
            <a:off x="3034850" y="1150900"/>
            <a:ext cx="5174100" cy="368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chemeClr val="dk2"/>
                </a:solidFill>
                <a:latin typeface="Calibri"/>
                <a:ea typeface="Calibri"/>
                <a:cs typeface="Calibri"/>
                <a:sym typeface="Calibri"/>
              </a:rPr>
              <a:t>The project includes:</a:t>
            </a:r>
            <a:endParaRPr b="1" sz="2000">
              <a:solidFill>
                <a:schemeClr val="dk2"/>
              </a:solidFill>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 sz="1800">
                <a:solidFill>
                  <a:schemeClr val="dk2"/>
                </a:solidFill>
                <a:latin typeface="Calibri"/>
                <a:ea typeface="Calibri"/>
                <a:cs typeface="Calibri"/>
                <a:sym typeface="Calibri"/>
              </a:rPr>
              <a:t>Widening (one lane in each direction) from I-10 to the city of Maricopa</a:t>
            </a:r>
            <a:endParaRPr sz="1800">
              <a:solidFill>
                <a:schemeClr val="dk2"/>
              </a:solidFill>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 sz="1800">
                <a:solidFill>
                  <a:schemeClr val="dk2"/>
                </a:solidFill>
                <a:latin typeface="Calibri"/>
                <a:ea typeface="Calibri"/>
                <a:cs typeface="Calibri"/>
                <a:sym typeface="Calibri"/>
              </a:rPr>
              <a:t>Upgrades to existing intersections at Maricopa Road and Casa Blanca Road</a:t>
            </a:r>
            <a:endParaRPr sz="1800">
              <a:solidFill>
                <a:schemeClr val="dk2"/>
              </a:solidFill>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 sz="1800">
                <a:solidFill>
                  <a:schemeClr val="dk2"/>
                </a:solidFill>
                <a:latin typeface="Calibri"/>
                <a:ea typeface="Calibri"/>
                <a:cs typeface="Calibri"/>
                <a:sym typeface="Calibri"/>
              </a:rPr>
              <a:t>Grade separated traffic interchange at Cement Plant/Mammoth Way</a:t>
            </a:r>
            <a:endParaRPr sz="1800">
              <a:solidFill>
                <a:schemeClr val="dk2"/>
              </a:solidFill>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 sz="1800">
                <a:solidFill>
                  <a:schemeClr val="dk2"/>
                </a:solidFill>
                <a:latin typeface="Calibri"/>
                <a:ea typeface="Calibri"/>
                <a:cs typeface="Calibri"/>
                <a:sym typeface="Calibri"/>
              </a:rPr>
              <a:t>Grade separated traffic interchange at Riggs Road </a:t>
            </a:r>
            <a:endParaRPr sz="1800">
              <a:solidFill>
                <a:schemeClr val="dk2"/>
              </a:solidFill>
              <a:latin typeface="Calibri"/>
              <a:ea typeface="Calibri"/>
              <a:cs typeface="Calibri"/>
              <a:sym typeface="Calibri"/>
            </a:endParaRPr>
          </a:p>
          <a:p>
            <a:pPr indent="-342900" lvl="0" marL="457200" rtl="0" algn="l">
              <a:lnSpc>
                <a:spcPct val="115000"/>
              </a:lnSpc>
              <a:spcBef>
                <a:spcPts val="0"/>
              </a:spcBef>
              <a:spcAft>
                <a:spcPts val="0"/>
              </a:spcAft>
              <a:buSzPts val="1800"/>
              <a:buFont typeface="Calibri"/>
              <a:buChar char="●"/>
            </a:pPr>
            <a:r>
              <a:rPr lang="en" sz="1800">
                <a:solidFill>
                  <a:schemeClr val="dk2"/>
                </a:solidFill>
                <a:latin typeface="Calibri"/>
                <a:ea typeface="Calibri"/>
                <a:cs typeface="Calibri"/>
                <a:sym typeface="Calibri"/>
              </a:rPr>
              <a:t>Rehabilitation of existing pavement </a:t>
            </a:r>
            <a:endParaRPr sz="1800">
              <a:solidFill>
                <a:schemeClr val="dk2"/>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latin typeface="Calibri"/>
              <a:ea typeface="Calibri"/>
              <a:cs typeface="Calibri"/>
              <a:sym typeface="Calibri"/>
            </a:endParaRPr>
          </a:p>
        </p:txBody>
      </p:sp>
      <p:pic>
        <p:nvPicPr>
          <p:cNvPr id="256" name="Google Shape;256;p47"/>
          <p:cNvPicPr preferRelativeResize="0"/>
          <p:nvPr/>
        </p:nvPicPr>
        <p:blipFill>
          <a:blip r:embed="rId3">
            <a:alphaModFix/>
          </a:blip>
          <a:stretch>
            <a:fillRect/>
          </a:stretch>
        </p:blipFill>
        <p:spPr>
          <a:xfrm>
            <a:off x="406150" y="1294350"/>
            <a:ext cx="1615774" cy="15683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8"/>
          <p:cNvSpPr txBox="1"/>
          <p:nvPr/>
        </p:nvSpPr>
        <p:spPr>
          <a:xfrm>
            <a:off x="143300" y="1156000"/>
            <a:ext cx="46854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solidFill>
                <a:schemeClr val="dk2"/>
              </a:solidFill>
              <a:latin typeface="Calibri"/>
              <a:ea typeface="Calibri"/>
              <a:cs typeface="Calibri"/>
              <a:sym typeface="Calibri"/>
            </a:endParaRPr>
          </a:p>
        </p:txBody>
      </p:sp>
      <p:pic>
        <p:nvPicPr>
          <p:cNvPr id="262" name="Google Shape;262;p48"/>
          <p:cNvPicPr preferRelativeResize="0"/>
          <p:nvPr/>
        </p:nvPicPr>
        <p:blipFill>
          <a:blip r:embed="rId3">
            <a:alphaModFix/>
          </a:blip>
          <a:stretch>
            <a:fillRect/>
          </a:stretch>
        </p:blipFill>
        <p:spPr>
          <a:xfrm>
            <a:off x="1211075" y="308175"/>
            <a:ext cx="5581525" cy="4762774"/>
          </a:xfrm>
          <a:prstGeom prst="rect">
            <a:avLst/>
          </a:prstGeom>
          <a:noFill/>
          <a:ln>
            <a:noFill/>
          </a:ln>
        </p:spPr>
      </p:pic>
      <p:pic>
        <p:nvPicPr>
          <p:cNvPr id="263" name="Google Shape;263;p48"/>
          <p:cNvPicPr preferRelativeResize="0"/>
          <p:nvPr/>
        </p:nvPicPr>
        <p:blipFill>
          <a:blip r:embed="rId4">
            <a:alphaModFix/>
          </a:blip>
          <a:stretch>
            <a:fillRect/>
          </a:stretch>
        </p:blipFill>
        <p:spPr>
          <a:xfrm>
            <a:off x="386425" y="1273875"/>
            <a:ext cx="1541876" cy="14966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9"/>
          <p:cNvSpPr txBox="1"/>
          <p:nvPr>
            <p:ph idx="1" type="body"/>
          </p:nvPr>
        </p:nvSpPr>
        <p:spPr>
          <a:xfrm>
            <a:off x="2348375" y="1276175"/>
            <a:ext cx="6483900" cy="332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t>Biggest Challenges of the SR 347 Project</a:t>
            </a:r>
            <a:endParaRPr b="1" sz="2200"/>
          </a:p>
          <a:p>
            <a:pPr indent="0" lvl="0" marL="0" rtl="0" algn="l">
              <a:spcBef>
                <a:spcPts val="0"/>
              </a:spcBef>
              <a:spcAft>
                <a:spcPts val="0"/>
              </a:spcAft>
              <a:buNone/>
            </a:pPr>
            <a:r>
              <a:t/>
            </a:r>
            <a:endParaRPr b="1" sz="2200"/>
          </a:p>
          <a:p>
            <a:pPr indent="-342900" lvl="0" marL="457200" rtl="0" algn="l">
              <a:spcBef>
                <a:spcPts val="0"/>
              </a:spcBef>
              <a:spcAft>
                <a:spcPts val="0"/>
              </a:spcAft>
              <a:buSzPts val="1800"/>
              <a:buChar char="●"/>
            </a:pPr>
            <a:r>
              <a:rPr b="1" lang="en" sz="1800"/>
              <a:t>Extremely Busy Highway</a:t>
            </a:r>
            <a:endParaRPr b="1" sz="1800"/>
          </a:p>
          <a:p>
            <a:pPr indent="-342900" lvl="0" marL="457200" rtl="0" algn="l">
              <a:spcBef>
                <a:spcPts val="0"/>
              </a:spcBef>
              <a:spcAft>
                <a:spcPts val="0"/>
              </a:spcAft>
              <a:buSzPts val="1800"/>
              <a:buChar char="●"/>
            </a:pPr>
            <a:r>
              <a:rPr b="1" lang="en" sz="1800"/>
              <a:t>Very involved stakeholders</a:t>
            </a:r>
            <a:endParaRPr b="1" sz="1800"/>
          </a:p>
          <a:p>
            <a:pPr indent="-342900" lvl="0" marL="457200" rtl="0" algn="l">
              <a:spcBef>
                <a:spcPts val="0"/>
              </a:spcBef>
              <a:spcAft>
                <a:spcPts val="0"/>
              </a:spcAft>
              <a:buSzPts val="1800"/>
              <a:buChar char="●"/>
            </a:pPr>
            <a:r>
              <a:rPr b="1" lang="en" sz="1800"/>
              <a:t>No daytime closures with some exceptions</a:t>
            </a:r>
            <a:endParaRPr b="1" sz="1800"/>
          </a:p>
          <a:p>
            <a:pPr indent="-342900" lvl="0" marL="457200" rtl="0" algn="l">
              <a:spcBef>
                <a:spcPts val="0"/>
              </a:spcBef>
              <a:spcAft>
                <a:spcPts val="0"/>
              </a:spcAft>
              <a:buSzPts val="1800"/>
              <a:buChar char="●"/>
            </a:pPr>
            <a:r>
              <a:rPr b="1" lang="en" sz="1800"/>
              <a:t>The Community wanted it yesterday</a:t>
            </a:r>
            <a:endParaRPr b="1" sz="1800"/>
          </a:p>
          <a:p>
            <a:pPr indent="-342900" lvl="0" marL="457200" rtl="0" algn="l">
              <a:spcBef>
                <a:spcPts val="0"/>
              </a:spcBef>
              <a:spcAft>
                <a:spcPts val="0"/>
              </a:spcAft>
              <a:buSzPts val="1800"/>
              <a:buChar char="●"/>
            </a:pPr>
            <a:r>
              <a:rPr b="1" lang="en" sz="1800"/>
              <a:t>Most on Gila River Indian Land</a:t>
            </a:r>
            <a:endParaRPr b="1" sz="1800"/>
          </a:p>
          <a:p>
            <a:pPr indent="-342900" lvl="0" marL="457200" rtl="0" algn="l">
              <a:spcBef>
                <a:spcPts val="0"/>
              </a:spcBef>
              <a:spcAft>
                <a:spcPts val="0"/>
              </a:spcAft>
              <a:buSzPts val="1800"/>
              <a:buChar char="●"/>
            </a:pPr>
            <a:r>
              <a:rPr b="1" lang="en" sz="1800"/>
              <a:t>Phasing</a:t>
            </a:r>
            <a:endParaRPr b="1" sz="18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69" name="Google Shape;269;p49"/>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70" name="Google Shape;270;p49"/>
          <p:cNvPicPr preferRelativeResize="0"/>
          <p:nvPr/>
        </p:nvPicPr>
        <p:blipFill>
          <a:blip r:embed="rId3">
            <a:alphaModFix/>
          </a:blip>
          <a:stretch>
            <a:fillRect/>
          </a:stretch>
        </p:blipFill>
        <p:spPr>
          <a:xfrm>
            <a:off x="386425" y="1273875"/>
            <a:ext cx="1541876" cy="14966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50"/>
          <p:cNvSpPr txBox="1"/>
          <p:nvPr>
            <p:ph type="title"/>
          </p:nvPr>
        </p:nvSpPr>
        <p:spPr>
          <a:xfrm>
            <a:off x="2522575" y="1130825"/>
            <a:ext cx="6309600" cy="5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Biggest Wins of the SR 347 Project</a:t>
            </a:r>
            <a:endParaRPr sz="2200"/>
          </a:p>
        </p:txBody>
      </p:sp>
      <p:sp>
        <p:nvSpPr>
          <p:cNvPr id="276" name="Google Shape;276;p50"/>
          <p:cNvSpPr txBox="1"/>
          <p:nvPr>
            <p:ph idx="1" type="body"/>
          </p:nvPr>
        </p:nvSpPr>
        <p:spPr>
          <a:xfrm>
            <a:off x="2522700" y="1819200"/>
            <a:ext cx="6309600" cy="3324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Funded earlier than expected</a:t>
            </a:r>
            <a:endParaRPr sz="1800"/>
          </a:p>
          <a:p>
            <a:pPr indent="-342900" lvl="0" marL="457200" rtl="0" algn="l">
              <a:spcBef>
                <a:spcPts val="0"/>
              </a:spcBef>
              <a:spcAft>
                <a:spcPts val="0"/>
              </a:spcAft>
              <a:buSzPts val="1800"/>
              <a:buChar char="●"/>
            </a:pPr>
            <a:r>
              <a:rPr lang="en" sz="1800"/>
              <a:t>Starting Construction earlier that expected</a:t>
            </a:r>
            <a:endParaRPr sz="1800"/>
          </a:p>
          <a:p>
            <a:pPr indent="-342900" lvl="0" marL="457200" rtl="0" algn="l">
              <a:spcBef>
                <a:spcPts val="0"/>
              </a:spcBef>
              <a:spcAft>
                <a:spcPts val="0"/>
              </a:spcAft>
              <a:buSzPts val="1800"/>
              <a:buChar char="●"/>
            </a:pPr>
            <a:r>
              <a:rPr lang="en" sz="1800"/>
              <a:t>Working with the Gila River Indian Community</a:t>
            </a:r>
            <a:endParaRPr sz="1800"/>
          </a:p>
          <a:p>
            <a:pPr indent="-342900" lvl="0" marL="457200" rtl="0" algn="l">
              <a:spcBef>
                <a:spcPts val="0"/>
              </a:spcBef>
              <a:spcAft>
                <a:spcPts val="0"/>
              </a:spcAft>
              <a:buSzPts val="1800"/>
              <a:buChar char="●"/>
            </a:pPr>
            <a:r>
              <a:rPr lang="en" sz="1800"/>
              <a:t>New Outreach opportunities</a:t>
            </a:r>
            <a:endParaRPr sz="1800"/>
          </a:p>
          <a:p>
            <a:pPr indent="-342900" lvl="0" marL="457200" rtl="0" algn="l">
              <a:spcBef>
                <a:spcPts val="0"/>
              </a:spcBef>
              <a:spcAft>
                <a:spcPts val="0"/>
              </a:spcAft>
              <a:buSzPts val="1800"/>
              <a:buChar char="●"/>
            </a:pPr>
            <a:r>
              <a:rPr lang="en" sz="1800"/>
              <a:t>Great project team</a:t>
            </a:r>
            <a:endParaRPr sz="1800"/>
          </a:p>
          <a:p>
            <a:pPr indent="-342900" lvl="0" marL="457200" rtl="0" algn="l">
              <a:spcBef>
                <a:spcPts val="0"/>
              </a:spcBef>
              <a:spcAft>
                <a:spcPts val="0"/>
              </a:spcAft>
              <a:buSzPts val="1800"/>
              <a:buChar char="●"/>
            </a:pPr>
            <a:r>
              <a:rPr lang="en" sz="1800"/>
              <a:t>Improving safety and efficiency</a:t>
            </a:r>
            <a:endParaRPr sz="1800"/>
          </a:p>
        </p:txBody>
      </p:sp>
      <p:sp>
        <p:nvSpPr>
          <p:cNvPr id="277" name="Google Shape;277;p50"/>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278" name="Google Shape;278;p50"/>
          <p:cNvPicPr preferRelativeResize="0"/>
          <p:nvPr/>
        </p:nvPicPr>
        <p:blipFill>
          <a:blip r:embed="rId3">
            <a:alphaModFix/>
          </a:blip>
          <a:stretch>
            <a:fillRect/>
          </a:stretch>
        </p:blipFill>
        <p:spPr>
          <a:xfrm>
            <a:off x="406150" y="1191875"/>
            <a:ext cx="1615774" cy="15683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3"/>
          <p:cNvSpPr txBox="1"/>
          <p:nvPr>
            <p:ph idx="1" type="body"/>
          </p:nvPr>
        </p:nvSpPr>
        <p:spPr>
          <a:xfrm>
            <a:off x="311700" y="2136819"/>
            <a:ext cx="8520600" cy="332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200"/>
              <a:t>I-10 Kino to Country Club is the 1st project from the I-10/SR 210 Environmental Impact Study</a:t>
            </a:r>
            <a:endParaRPr sz="2200"/>
          </a:p>
          <a:p>
            <a:pPr indent="0" lvl="0" marL="0" rtl="0" algn="ctr">
              <a:spcBef>
                <a:spcPts val="0"/>
              </a:spcBef>
              <a:spcAft>
                <a:spcPts val="0"/>
              </a:spcAft>
              <a:buNone/>
            </a:pPr>
            <a:r>
              <a:t/>
            </a:r>
            <a:endParaRPr sz="2200"/>
          </a:p>
          <a:p>
            <a:pPr indent="-342900" lvl="0" marL="457200" rtl="0" algn="l">
              <a:spcBef>
                <a:spcPts val="0"/>
              </a:spcBef>
              <a:spcAft>
                <a:spcPts val="0"/>
              </a:spcAft>
              <a:buSzPts val="1800"/>
              <a:buChar char="●"/>
            </a:pPr>
            <a:r>
              <a:rPr lang="en" sz="1800"/>
              <a:t>The Largest ADOT Major Project in Southern AZ</a:t>
            </a:r>
            <a:endParaRPr sz="1800"/>
          </a:p>
          <a:p>
            <a:pPr indent="-342900" lvl="0" marL="457200" rtl="0" algn="l">
              <a:spcBef>
                <a:spcPts val="0"/>
              </a:spcBef>
              <a:spcAft>
                <a:spcPts val="0"/>
              </a:spcAft>
              <a:buSzPts val="1800"/>
              <a:buChar char="●"/>
            </a:pPr>
            <a:r>
              <a:rPr lang="en" sz="1800"/>
              <a:t>Began in June of 2025</a:t>
            </a:r>
            <a:endParaRPr sz="1800"/>
          </a:p>
          <a:p>
            <a:pPr indent="-342900" lvl="0" marL="457200" rtl="0" algn="l">
              <a:spcBef>
                <a:spcPts val="0"/>
              </a:spcBef>
              <a:spcAft>
                <a:spcPts val="0"/>
              </a:spcAft>
              <a:buSzPts val="1800"/>
              <a:buChar char="●"/>
            </a:pPr>
            <a:r>
              <a:rPr lang="en" sz="1800"/>
              <a:t>Will improve safety and efficiency of this important Tucson Highway</a:t>
            </a:r>
            <a:endParaRPr sz="1800"/>
          </a:p>
        </p:txBody>
      </p:sp>
      <p:sp>
        <p:nvSpPr>
          <p:cNvPr id="148" name="Google Shape;148;p33"/>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49" name="Google Shape;149;p33"/>
          <p:cNvPicPr preferRelativeResize="0"/>
          <p:nvPr/>
        </p:nvPicPr>
        <p:blipFill>
          <a:blip r:embed="rId3">
            <a:alphaModFix/>
          </a:blip>
          <a:stretch>
            <a:fillRect/>
          </a:stretch>
        </p:blipFill>
        <p:spPr>
          <a:xfrm>
            <a:off x="3647825" y="335625"/>
            <a:ext cx="5184474" cy="1218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1"/>
          <p:cNvSpPr txBox="1"/>
          <p:nvPr/>
        </p:nvSpPr>
        <p:spPr>
          <a:xfrm>
            <a:off x="1157775" y="1214250"/>
            <a:ext cx="2900400" cy="4311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t/>
            </a:r>
            <a:endParaRPr sz="1600">
              <a:solidFill>
                <a:schemeClr val="dk2"/>
              </a:solidFill>
              <a:latin typeface="Calibri"/>
              <a:ea typeface="Calibri"/>
              <a:cs typeface="Calibri"/>
              <a:sym typeface="Calibri"/>
            </a:endParaRPr>
          </a:p>
        </p:txBody>
      </p:sp>
      <p:pic>
        <p:nvPicPr>
          <p:cNvPr id="284" name="Google Shape;284;p51"/>
          <p:cNvPicPr preferRelativeResize="0"/>
          <p:nvPr/>
        </p:nvPicPr>
        <p:blipFill>
          <a:blip r:embed="rId3">
            <a:alphaModFix/>
          </a:blip>
          <a:stretch>
            <a:fillRect/>
          </a:stretch>
        </p:blipFill>
        <p:spPr>
          <a:xfrm>
            <a:off x="162650" y="1261650"/>
            <a:ext cx="2093550" cy="2222375"/>
          </a:xfrm>
          <a:prstGeom prst="rect">
            <a:avLst/>
          </a:prstGeom>
          <a:noFill/>
          <a:ln>
            <a:noFill/>
          </a:ln>
        </p:spPr>
      </p:pic>
      <p:pic>
        <p:nvPicPr>
          <p:cNvPr id="285" name="Google Shape;285;p51"/>
          <p:cNvPicPr preferRelativeResize="0"/>
          <p:nvPr/>
        </p:nvPicPr>
        <p:blipFill>
          <a:blip r:embed="rId4">
            <a:alphaModFix/>
          </a:blip>
          <a:stretch>
            <a:fillRect/>
          </a:stretch>
        </p:blipFill>
        <p:spPr>
          <a:xfrm>
            <a:off x="4161925" y="152400"/>
            <a:ext cx="2541250" cy="49331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52"/>
          <p:cNvPicPr preferRelativeResize="0"/>
          <p:nvPr/>
        </p:nvPicPr>
        <p:blipFill>
          <a:blip r:embed="rId3">
            <a:alphaModFix/>
          </a:blip>
          <a:stretch>
            <a:fillRect/>
          </a:stretch>
        </p:blipFill>
        <p:spPr>
          <a:xfrm>
            <a:off x="224100" y="1738300"/>
            <a:ext cx="3800475" cy="2533650"/>
          </a:xfrm>
          <a:prstGeom prst="rect">
            <a:avLst/>
          </a:prstGeom>
          <a:noFill/>
          <a:ln>
            <a:noFill/>
          </a:ln>
        </p:spPr>
      </p:pic>
      <p:sp>
        <p:nvSpPr>
          <p:cNvPr id="291" name="Google Shape;291;p52"/>
          <p:cNvSpPr txBox="1"/>
          <p:nvPr/>
        </p:nvSpPr>
        <p:spPr>
          <a:xfrm>
            <a:off x="4315625" y="1687075"/>
            <a:ext cx="4444800" cy="2893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2"/>
              </a:buClr>
              <a:buSzPts val="2000"/>
              <a:buFont typeface="Lexend"/>
              <a:buChar char="●"/>
            </a:pPr>
            <a:r>
              <a:rPr lang="en" sz="2000">
                <a:solidFill>
                  <a:schemeClr val="dk2"/>
                </a:solidFill>
                <a:latin typeface="Lexend"/>
                <a:ea typeface="Lexend"/>
                <a:cs typeface="Lexend"/>
                <a:sym typeface="Lexend"/>
              </a:rPr>
              <a:t>23 miles of new lanes</a:t>
            </a:r>
            <a:endParaRPr sz="2000">
              <a:solidFill>
                <a:schemeClr val="dk2"/>
              </a:solidFill>
              <a:latin typeface="Lexend"/>
              <a:ea typeface="Lexend"/>
              <a:cs typeface="Lexend"/>
              <a:sym typeface="Lexend"/>
            </a:endParaRPr>
          </a:p>
          <a:p>
            <a:pPr indent="-355600" lvl="0" marL="457200" rtl="0" algn="l">
              <a:spcBef>
                <a:spcPts val="0"/>
              </a:spcBef>
              <a:spcAft>
                <a:spcPts val="0"/>
              </a:spcAft>
              <a:buClr>
                <a:schemeClr val="dk2"/>
              </a:buClr>
              <a:buSzPts val="2000"/>
              <a:buFont typeface="Lexend"/>
              <a:buChar char="●"/>
            </a:pPr>
            <a:r>
              <a:rPr lang="en" sz="2000">
                <a:solidFill>
                  <a:schemeClr val="dk2"/>
                </a:solidFill>
                <a:latin typeface="Lexend"/>
                <a:ea typeface="Lexend"/>
                <a:cs typeface="Lexend"/>
                <a:sym typeface="Lexend"/>
              </a:rPr>
              <a:t>15 Miles of 3rd lane between Anthem and Black Canyon City</a:t>
            </a:r>
            <a:endParaRPr sz="2000">
              <a:solidFill>
                <a:schemeClr val="dk2"/>
              </a:solidFill>
              <a:latin typeface="Lexend"/>
              <a:ea typeface="Lexend"/>
              <a:cs typeface="Lexend"/>
              <a:sym typeface="Lexend"/>
            </a:endParaRPr>
          </a:p>
          <a:p>
            <a:pPr indent="-355600" lvl="0" marL="457200" rtl="0" algn="l">
              <a:spcBef>
                <a:spcPts val="0"/>
              </a:spcBef>
              <a:spcAft>
                <a:spcPts val="0"/>
              </a:spcAft>
              <a:buClr>
                <a:schemeClr val="dk2"/>
              </a:buClr>
              <a:buSzPts val="2000"/>
              <a:buFont typeface="Lexend"/>
              <a:buChar char="●"/>
            </a:pPr>
            <a:r>
              <a:rPr lang="en" sz="2000">
                <a:solidFill>
                  <a:schemeClr val="dk2"/>
                </a:solidFill>
                <a:latin typeface="Lexend"/>
                <a:ea typeface="Lexend"/>
                <a:cs typeface="Lexend"/>
                <a:sym typeface="Lexend"/>
              </a:rPr>
              <a:t>8 miles of new Flex Lanes between Black Canyon City and Sunset Point</a:t>
            </a:r>
            <a:endParaRPr sz="2000">
              <a:solidFill>
                <a:schemeClr val="dk2"/>
              </a:solidFill>
              <a:latin typeface="Lexend"/>
              <a:ea typeface="Lexend"/>
              <a:cs typeface="Lexend"/>
              <a:sym typeface="Lexend"/>
            </a:endParaRPr>
          </a:p>
          <a:p>
            <a:pPr indent="-355600" lvl="0" marL="457200" rtl="0" algn="l">
              <a:spcBef>
                <a:spcPts val="0"/>
              </a:spcBef>
              <a:spcAft>
                <a:spcPts val="0"/>
              </a:spcAft>
              <a:buClr>
                <a:schemeClr val="dk2"/>
              </a:buClr>
              <a:buSzPts val="2000"/>
              <a:buFont typeface="Lexend"/>
              <a:buChar char="●"/>
            </a:pPr>
            <a:r>
              <a:rPr lang="en" sz="2000">
                <a:solidFill>
                  <a:schemeClr val="dk2"/>
                </a:solidFill>
                <a:latin typeface="Lexend"/>
                <a:ea typeface="Lexend"/>
                <a:cs typeface="Lexend"/>
                <a:sym typeface="Lexend"/>
              </a:rPr>
              <a:t>62 blastings of mountainside</a:t>
            </a:r>
            <a:endParaRPr sz="2000">
              <a:solidFill>
                <a:schemeClr val="dk2"/>
              </a:solidFill>
              <a:latin typeface="Lexend"/>
              <a:ea typeface="Lexend"/>
              <a:cs typeface="Lexend"/>
              <a:sym typeface="Lexend"/>
            </a:endParaRPr>
          </a:p>
          <a:p>
            <a:pPr indent="0" lvl="0" marL="457200" rtl="0" algn="l">
              <a:spcBef>
                <a:spcPts val="0"/>
              </a:spcBef>
              <a:spcAft>
                <a:spcPts val="0"/>
              </a:spcAft>
              <a:buNone/>
            </a:pPr>
            <a:r>
              <a:t/>
            </a:r>
            <a:endParaRPr sz="1600">
              <a:solidFill>
                <a:schemeClr val="dk2"/>
              </a:solidFill>
              <a:latin typeface="Lexend"/>
              <a:ea typeface="Lexend"/>
              <a:cs typeface="Lexend"/>
              <a:sym typeface="Lexend"/>
            </a:endParaRPr>
          </a:p>
        </p:txBody>
      </p:sp>
      <p:pic>
        <p:nvPicPr>
          <p:cNvPr id="292" name="Google Shape;292;p52"/>
          <p:cNvPicPr preferRelativeResize="0"/>
          <p:nvPr/>
        </p:nvPicPr>
        <p:blipFill>
          <a:blip r:embed="rId4">
            <a:alphaModFix/>
          </a:blip>
          <a:stretch>
            <a:fillRect/>
          </a:stretch>
        </p:blipFill>
        <p:spPr>
          <a:xfrm>
            <a:off x="2443825" y="212825"/>
            <a:ext cx="1103350" cy="1171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53"/>
          <p:cNvPicPr preferRelativeResize="0"/>
          <p:nvPr/>
        </p:nvPicPr>
        <p:blipFill>
          <a:blip r:embed="rId3">
            <a:alphaModFix/>
          </a:blip>
          <a:stretch>
            <a:fillRect/>
          </a:stretch>
        </p:blipFill>
        <p:spPr>
          <a:xfrm>
            <a:off x="285600" y="790325"/>
            <a:ext cx="1929600" cy="2048325"/>
          </a:xfrm>
          <a:prstGeom prst="rect">
            <a:avLst/>
          </a:prstGeom>
          <a:noFill/>
          <a:ln>
            <a:noFill/>
          </a:ln>
        </p:spPr>
      </p:pic>
      <p:sp>
        <p:nvSpPr>
          <p:cNvPr id="298" name="Google Shape;298;p53"/>
          <p:cNvSpPr txBox="1"/>
          <p:nvPr/>
        </p:nvSpPr>
        <p:spPr>
          <a:xfrm>
            <a:off x="2625025" y="834025"/>
            <a:ext cx="590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latin typeface="Lexend"/>
              <a:ea typeface="Lexend"/>
              <a:cs typeface="Lexend"/>
              <a:sym typeface="Lexend"/>
            </a:endParaRPr>
          </a:p>
        </p:txBody>
      </p:sp>
      <p:sp>
        <p:nvSpPr>
          <p:cNvPr id="299" name="Google Shape;299;p53"/>
          <p:cNvSpPr txBox="1"/>
          <p:nvPr/>
        </p:nvSpPr>
        <p:spPr>
          <a:xfrm>
            <a:off x="2582775" y="834025"/>
            <a:ext cx="590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2"/>
              </a:solidFill>
              <a:latin typeface="Lexend"/>
              <a:ea typeface="Lexend"/>
              <a:cs typeface="Lexend"/>
              <a:sym typeface="Lexend"/>
            </a:endParaRPr>
          </a:p>
        </p:txBody>
      </p:sp>
      <p:sp>
        <p:nvSpPr>
          <p:cNvPr id="300" name="Google Shape;300;p53"/>
          <p:cNvSpPr txBox="1"/>
          <p:nvPr/>
        </p:nvSpPr>
        <p:spPr>
          <a:xfrm>
            <a:off x="2625025" y="834025"/>
            <a:ext cx="5901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2"/>
                </a:solidFill>
                <a:latin typeface="Lexend"/>
                <a:ea typeface="Lexend"/>
                <a:cs typeface="Lexend"/>
                <a:sym typeface="Lexend"/>
              </a:rPr>
              <a:t>Biggest Challenges of the I-17 Improvement Project</a:t>
            </a:r>
            <a:endParaRPr b="1" sz="2200">
              <a:solidFill>
                <a:schemeClr val="dk2"/>
              </a:solidFill>
              <a:latin typeface="Lexend"/>
              <a:ea typeface="Lexend"/>
              <a:cs typeface="Lexend"/>
              <a:sym typeface="Lexend"/>
            </a:endParaRPr>
          </a:p>
        </p:txBody>
      </p:sp>
      <p:sp>
        <p:nvSpPr>
          <p:cNvPr id="301" name="Google Shape;301;p53"/>
          <p:cNvSpPr txBox="1"/>
          <p:nvPr/>
        </p:nvSpPr>
        <p:spPr>
          <a:xfrm>
            <a:off x="2754400" y="1897025"/>
            <a:ext cx="5901600" cy="1816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Completion date</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Communication</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Conspiracy theories</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Educating the public</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Calming fears</a:t>
            </a:r>
            <a:endParaRPr sz="1800">
              <a:solidFill>
                <a:schemeClr val="dk2"/>
              </a:solidFill>
              <a:latin typeface="Lexend"/>
              <a:ea typeface="Lexend"/>
              <a:cs typeface="Lexend"/>
              <a:sym typeface="Lexend"/>
            </a:endParaRPr>
          </a:p>
          <a:p>
            <a:pPr indent="0" lvl="0" marL="0" rtl="0" algn="l">
              <a:spcBef>
                <a:spcPts val="0"/>
              </a:spcBef>
              <a:spcAft>
                <a:spcPts val="0"/>
              </a:spcAft>
              <a:buNone/>
            </a:pPr>
            <a:r>
              <a:t/>
            </a:r>
            <a:endParaRPr sz="1600">
              <a:solidFill>
                <a:schemeClr val="dk2"/>
              </a:solidFill>
              <a:latin typeface="Lexend"/>
              <a:ea typeface="Lexend"/>
              <a:cs typeface="Lexend"/>
              <a:sym typeface="Lexen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4"/>
          <p:cNvSpPr txBox="1"/>
          <p:nvPr>
            <p:ph type="title"/>
          </p:nvPr>
        </p:nvSpPr>
        <p:spPr>
          <a:xfrm>
            <a:off x="1598075" y="1305375"/>
            <a:ext cx="8206800" cy="100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200"/>
              <a:t>Biggest Wins of the I-17 Improvement Project</a:t>
            </a:r>
            <a:endParaRPr sz="2200"/>
          </a:p>
        </p:txBody>
      </p:sp>
      <p:sp>
        <p:nvSpPr>
          <p:cNvPr id="307" name="Google Shape;307;p54"/>
          <p:cNvSpPr txBox="1"/>
          <p:nvPr>
            <p:ph idx="2" type="title"/>
          </p:nvPr>
        </p:nvSpPr>
        <p:spPr>
          <a:xfrm>
            <a:off x="2461200" y="2312475"/>
            <a:ext cx="6214200" cy="18705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Literally blasting mountains to widen roads</a:t>
            </a:r>
            <a:endParaRPr sz="1800"/>
          </a:p>
          <a:p>
            <a:pPr indent="-342900" lvl="0" marL="457200" rtl="0" algn="l">
              <a:spcBef>
                <a:spcPts val="0"/>
              </a:spcBef>
              <a:spcAft>
                <a:spcPts val="0"/>
              </a:spcAft>
              <a:buSzPts val="1800"/>
              <a:buChar char="●"/>
            </a:pPr>
            <a:r>
              <a:rPr lang="en" sz="1800"/>
              <a:t>Keeping Plants and relocating them</a:t>
            </a:r>
            <a:endParaRPr sz="1800"/>
          </a:p>
          <a:p>
            <a:pPr indent="-342900" lvl="0" marL="457200" rtl="0" algn="l">
              <a:spcBef>
                <a:spcPts val="0"/>
              </a:spcBef>
              <a:spcAft>
                <a:spcPts val="0"/>
              </a:spcAft>
              <a:buSzPts val="1800"/>
              <a:buChar char="●"/>
            </a:pPr>
            <a:r>
              <a:rPr lang="en" sz="1800"/>
              <a:t>23 miles of new lanes</a:t>
            </a:r>
            <a:endParaRPr sz="1800"/>
          </a:p>
          <a:p>
            <a:pPr indent="-342900" lvl="0" marL="457200" rtl="0" algn="l">
              <a:spcBef>
                <a:spcPts val="0"/>
              </a:spcBef>
              <a:spcAft>
                <a:spcPts val="0"/>
              </a:spcAft>
              <a:buSzPts val="1800"/>
              <a:buChar char="●"/>
            </a:pPr>
            <a:r>
              <a:rPr lang="en" sz="1800"/>
              <a:t>First Flex Lanes in Arizona</a:t>
            </a:r>
            <a:endParaRPr sz="1800"/>
          </a:p>
          <a:p>
            <a:pPr indent="-342900" lvl="0" marL="457200" rtl="0" algn="l">
              <a:spcBef>
                <a:spcPts val="0"/>
              </a:spcBef>
              <a:spcAft>
                <a:spcPts val="0"/>
              </a:spcAft>
              <a:buSzPts val="1800"/>
              <a:buChar char="●"/>
            </a:pPr>
            <a:r>
              <a:rPr lang="en" sz="1800"/>
              <a:t>Greatly </a:t>
            </a:r>
            <a:r>
              <a:rPr lang="en" sz="1800"/>
              <a:t>relieving</a:t>
            </a:r>
            <a:r>
              <a:rPr lang="en" sz="1800"/>
              <a:t> traffic at busy times</a:t>
            </a:r>
            <a:endParaRPr sz="1800"/>
          </a:p>
        </p:txBody>
      </p:sp>
      <p:sp>
        <p:nvSpPr>
          <p:cNvPr id="308" name="Google Shape;308;p54"/>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09" name="Google Shape;309;p54"/>
          <p:cNvPicPr preferRelativeResize="0"/>
          <p:nvPr/>
        </p:nvPicPr>
        <p:blipFill>
          <a:blip r:embed="rId3">
            <a:alphaModFix/>
          </a:blip>
          <a:stretch>
            <a:fillRect/>
          </a:stretch>
        </p:blipFill>
        <p:spPr>
          <a:xfrm>
            <a:off x="285600" y="790325"/>
            <a:ext cx="1929600" cy="2048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5"/>
          <p:cNvSpPr txBox="1"/>
          <p:nvPr/>
        </p:nvSpPr>
        <p:spPr>
          <a:xfrm>
            <a:off x="0" y="1206975"/>
            <a:ext cx="9144000" cy="35463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rgbClr val="333333"/>
              </a:buClr>
              <a:buSzPts val="1600"/>
              <a:buFont typeface="Lexend"/>
              <a:buChar char="●"/>
            </a:pPr>
            <a:r>
              <a:rPr lang="en" sz="1600">
                <a:solidFill>
                  <a:srgbClr val="333333"/>
                </a:solidFill>
                <a:latin typeface="Lexend"/>
                <a:ea typeface="Lexend"/>
                <a:cs typeface="Lexend"/>
                <a:sym typeface="Lexend"/>
              </a:rPr>
              <a:t>Widening I-10 to six general purpose lanes and two high-occupancy vehicle (HOV) lanes in each direction between US 60 (Superstition Freeway) and I-17, and adding a fourth general purpose lane in each direction between Ray Road and US 60</a:t>
            </a:r>
            <a:endParaRPr sz="1600">
              <a:solidFill>
                <a:srgbClr val="333333"/>
              </a:solidFill>
              <a:latin typeface="Lexend"/>
              <a:ea typeface="Lexend"/>
              <a:cs typeface="Lexend"/>
              <a:sym typeface="Lexend"/>
            </a:endParaRPr>
          </a:p>
          <a:p>
            <a:pPr indent="-330200" lvl="0" marL="457200" rtl="0" algn="l">
              <a:lnSpc>
                <a:spcPct val="115000"/>
              </a:lnSpc>
              <a:spcBef>
                <a:spcPts val="0"/>
              </a:spcBef>
              <a:spcAft>
                <a:spcPts val="0"/>
              </a:spcAft>
              <a:buClr>
                <a:srgbClr val="333333"/>
              </a:buClr>
              <a:buSzPts val="1600"/>
              <a:buFont typeface="Lexend"/>
              <a:buChar char="●"/>
            </a:pPr>
            <a:r>
              <a:rPr lang="en" sz="1600">
                <a:solidFill>
                  <a:srgbClr val="333333"/>
                </a:solidFill>
                <a:latin typeface="Lexend"/>
                <a:ea typeface="Lexend"/>
                <a:cs typeface="Lexend"/>
                <a:sym typeface="Lexend"/>
              </a:rPr>
              <a:t>Adding Collector-Distributor roads parallel to I-10 between Baseline Road and 40th Street to separate through-traffic on I-10 from local traffic entering or exiting the highway</a:t>
            </a:r>
            <a:endParaRPr sz="1600">
              <a:solidFill>
                <a:srgbClr val="333333"/>
              </a:solidFill>
              <a:latin typeface="Lexend"/>
              <a:ea typeface="Lexend"/>
              <a:cs typeface="Lexend"/>
              <a:sym typeface="Lexend"/>
            </a:endParaRPr>
          </a:p>
          <a:p>
            <a:pPr indent="-330200" lvl="0" marL="457200" rtl="0" algn="l">
              <a:lnSpc>
                <a:spcPct val="115000"/>
              </a:lnSpc>
              <a:spcBef>
                <a:spcPts val="0"/>
              </a:spcBef>
              <a:spcAft>
                <a:spcPts val="0"/>
              </a:spcAft>
              <a:buClr>
                <a:srgbClr val="333333"/>
              </a:buClr>
              <a:buSzPts val="1600"/>
              <a:buFont typeface="Lexend"/>
              <a:buChar char="●"/>
            </a:pPr>
            <a:r>
              <a:rPr lang="en" sz="1600">
                <a:solidFill>
                  <a:srgbClr val="333333"/>
                </a:solidFill>
                <a:latin typeface="Lexend"/>
                <a:ea typeface="Lexend"/>
                <a:cs typeface="Lexend"/>
                <a:sym typeface="Lexend"/>
              </a:rPr>
              <a:t>Rebuilding the I-10 interchange with SR 143 to improve traffic flow and create direct connections to and from SR 143 for drivers in the I-10 HOV lanes</a:t>
            </a:r>
            <a:endParaRPr sz="1600">
              <a:solidFill>
                <a:srgbClr val="333333"/>
              </a:solidFill>
              <a:latin typeface="Lexend"/>
              <a:ea typeface="Lexend"/>
              <a:cs typeface="Lexend"/>
              <a:sym typeface="Lexend"/>
            </a:endParaRPr>
          </a:p>
          <a:p>
            <a:pPr indent="-330200" lvl="0" marL="457200" rtl="0" algn="l">
              <a:lnSpc>
                <a:spcPct val="115000"/>
              </a:lnSpc>
              <a:spcBef>
                <a:spcPts val="0"/>
              </a:spcBef>
              <a:spcAft>
                <a:spcPts val="0"/>
              </a:spcAft>
              <a:buClr>
                <a:srgbClr val="333333"/>
              </a:buClr>
              <a:buSzPts val="1600"/>
              <a:buFont typeface="Lexend"/>
              <a:buChar char="●"/>
            </a:pPr>
            <a:r>
              <a:rPr lang="en" sz="1600">
                <a:solidFill>
                  <a:srgbClr val="333333"/>
                </a:solidFill>
                <a:latin typeface="Lexend"/>
                <a:ea typeface="Lexend"/>
                <a:cs typeface="Lexend"/>
                <a:sym typeface="Lexend"/>
              </a:rPr>
              <a:t>Replacing the Broadway Road bridge over I-10 and the 48th Street bridges over I-10</a:t>
            </a:r>
            <a:endParaRPr sz="1600">
              <a:solidFill>
                <a:srgbClr val="333333"/>
              </a:solidFill>
              <a:latin typeface="Lexend"/>
              <a:ea typeface="Lexend"/>
              <a:cs typeface="Lexend"/>
              <a:sym typeface="Lexend"/>
            </a:endParaRPr>
          </a:p>
          <a:p>
            <a:pPr indent="-330200" lvl="0" marL="457200" rtl="0" algn="l">
              <a:lnSpc>
                <a:spcPct val="115000"/>
              </a:lnSpc>
              <a:spcBef>
                <a:spcPts val="0"/>
              </a:spcBef>
              <a:spcAft>
                <a:spcPts val="0"/>
              </a:spcAft>
              <a:buClr>
                <a:srgbClr val="333333"/>
              </a:buClr>
              <a:buSzPts val="1600"/>
              <a:buFont typeface="Lexend"/>
              <a:buChar char="●"/>
            </a:pPr>
            <a:r>
              <a:rPr lang="en" sz="1600">
                <a:solidFill>
                  <a:srgbClr val="333333"/>
                </a:solidFill>
                <a:latin typeface="Lexend"/>
                <a:ea typeface="Lexend"/>
                <a:cs typeface="Lexend"/>
                <a:sym typeface="Lexend"/>
              </a:rPr>
              <a:t>Widening the I-10 bridges over the Salt River</a:t>
            </a:r>
            <a:endParaRPr sz="1600">
              <a:solidFill>
                <a:srgbClr val="333333"/>
              </a:solidFill>
              <a:latin typeface="Lexend"/>
              <a:ea typeface="Lexend"/>
              <a:cs typeface="Lexend"/>
              <a:sym typeface="Lexend"/>
            </a:endParaRPr>
          </a:p>
          <a:p>
            <a:pPr indent="-330200" lvl="0" marL="457200" rtl="0" algn="l">
              <a:lnSpc>
                <a:spcPct val="115000"/>
              </a:lnSpc>
              <a:spcBef>
                <a:spcPts val="0"/>
              </a:spcBef>
              <a:spcAft>
                <a:spcPts val="0"/>
              </a:spcAft>
              <a:buClr>
                <a:srgbClr val="333333"/>
              </a:buClr>
              <a:buSzPts val="1600"/>
              <a:buFont typeface="Lexend"/>
              <a:buChar char="●"/>
            </a:pPr>
            <a:r>
              <a:rPr lang="en" sz="1600">
                <a:solidFill>
                  <a:srgbClr val="333333"/>
                </a:solidFill>
                <a:latin typeface="Lexend"/>
                <a:ea typeface="Lexend"/>
                <a:cs typeface="Lexend"/>
                <a:sym typeface="Lexend"/>
              </a:rPr>
              <a:t>Building two bridges for pedestrians and bicyclists over I-10 between Baseline and Broadway roads </a:t>
            </a:r>
            <a:endParaRPr sz="1600">
              <a:solidFill>
                <a:srgbClr val="333333"/>
              </a:solidFill>
              <a:latin typeface="Lexend"/>
              <a:ea typeface="Lexend"/>
              <a:cs typeface="Lexend"/>
              <a:sym typeface="Lexend"/>
            </a:endParaRPr>
          </a:p>
        </p:txBody>
      </p:sp>
      <p:sp>
        <p:nvSpPr>
          <p:cNvPr id="315" name="Google Shape;315;p55"/>
          <p:cNvSpPr txBox="1"/>
          <p:nvPr/>
        </p:nvSpPr>
        <p:spPr>
          <a:xfrm>
            <a:off x="3063550" y="358575"/>
            <a:ext cx="5565600" cy="523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rPr b="1" lang="en" sz="2200">
                <a:solidFill>
                  <a:schemeClr val="dk1"/>
                </a:solidFill>
              </a:rPr>
              <a:t>I-10 Broadway Curve Project</a:t>
            </a:r>
            <a:endParaRPr b="1" sz="22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6"/>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321" name="Google Shape;321;p56"/>
          <p:cNvPicPr preferRelativeResize="0"/>
          <p:nvPr/>
        </p:nvPicPr>
        <p:blipFill>
          <a:blip r:embed="rId3">
            <a:alphaModFix/>
          </a:blip>
          <a:stretch>
            <a:fillRect/>
          </a:stretch>
        </p:blipFill>
        <p:spPr>
          <a:xfrm>
            <a:off x="2724150" y="152400"/>
            <a:ext cx="3784178" cy="48387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7"/>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27" name="Google Shape;327;p57"/>
          <p:cNvSpPr txBox="1"/>
          <p:nvPr/>
        </p:nvSpPr>
        <p:spPr>
          <a:xfrm>
            <a:off x="1014325" y="1536875"/>
            <a:ext cx="80043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2"/>
                </a:solidFill>
                <a:latin typeface="Lexend"/>
                <a:ea typeface="Lexend"/>
                <a:cs typeface="Lexend"/>
                <a:sym typeface="Lexend"/>
              </a:rPr>
              <a:t>Biggest Project Challenges of the Broadway Curve Project</a:t>
            </a:r>
            <a:endParaRPr/>
          </a:p>
        </p:txBody>
      </p:sp>
      <p:sp>
        <p:nvSpPr>
          <p:cNvPr id="328" name="Google Shape;328;p57"/>
          <p:cNvSpPr txBox="1"/>
          <p:nvPr/>
        </p:nvSpPr>
        <p:spPr>
          <a:xfrm>
            <a:off x="913950" y="2299200"/>
            <a:ext cx="5901600" cy="1569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The Location</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The size</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New Collector Distributor lanes</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Communication</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High Profile Partners</a:t>
            </a:r>
            <a:endParaRPr sz="1800">
              <a:solidFill>
                <a:schemeClr val="dk2"/>
              </a:solidFill>
              <a:latin typeface="Lexend"/>
              <a:ea typeface="Lexend"/>
              <a:cs typeface="Lexend"/>
              <a:sym typeface="Lexe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8"/>
          <p:cNvSpPr txBox="1"/>
          <p:nvPr>
            <p:ph type="title"/>
          </p:nvPr>
        </p:nvSpPr>
        <p:spPr>
          <a:xfrm>
            <a:off x="468600" y="1161950"/>
            <a:ext cx="8206800" cy="100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200"/>
              <a:t>Biggest Wins of the Broadway Curve Project</a:t>
            </a:r>
            <a:r>
              <a:rPr lang="en"/>
              <a:t> </a:t>
            </a:r>
            <a:endParaRPr/>
          </a:p>
        </p:txBody>
      </p:sp>
      <p:sp>
        <p:nvSpPr>
          <p:cNvPr id="334" name="Google Shape;334;p58"/>
          <p:cNvSpPr txBox="1"/>
          <p:nvPr>
            <p:ph idx="2" type="title"/>
          </p:nvPr>
        </p:nvSpPr>
        <p:spPr>
          <a:xfrm>
            <a:off x="468600" y="2240750"/>
            <a:ext cx="8206800" cy="1708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Completing the largest Infrastructure project in ADOT history</a:t>
            </a:r>
            <a:endParaRPr sz="1800"/>
          </a:p>
          <a:p>
            <a:pPr indent="-342900" lvl="0" marL="457200" rtl="0" algn="l">
              <a:spcBef>
                <a:spcPts val="0"/>
              </a:spcBef>
              <a:spcAft>
                <a:spcPts val="0"/>
              </a:spcAft>
              <a:buSzPts val="1800"/>
              <a:buChar char="●"/>
            </a:pPr>
            <a:r>
              <a:rPr lang="en" sz="1800"/>
              <a:t>New Collector Distributor Roads</a:t>
            </a:r>
            <a:endParaRPr sz="1800"/>
          </a:p>
          <a:p>
            <a:pPr indent="-342900" lvl="0" marL="457200" rtl="0" algn="l">
              <a:spcBef>
                <a:spcPts val="0"/>
              </a:spcBef>
              <a:spcAft>
                <a:spcPts val="0"/>
              </a:spcAft>
              <a:buSzPts val="1800"/>
              <a:buChar char="●"/>
            </a:pPr>
            <a:r>
              <a:rPr lang="en" sz="1800"/>
              <a:t>Less congestion</a:t>
            </a:r>
            <a:endParaRPr sz="1800"/>
          </a:p>
          <a:p>
            <a:pPr indent="-342900" lvl="0" marL="457200" rtl="0" algn="l">
              <a:spcBef>
                <a:spcPts val="0"/>
              </a:spcBef>
              <a:spcAft>
                <a:spcPts val="0"/>
              </a:spcAft>
              <a:buSzPts val="1800"/>
              <a:buChar char="●"/>
            </a:pPr>
            <a:r>
              <a:rPr lang="en" sz="1800"/>
              <a:t>Amazing Partnerships</a:t>
            </a:r>
            <a:endParaRPr sz="1800"/>
          </a:p>
          <a:p>
            <a:pPr indent="-342900" lvl="0" marL="457200" rtl="0" algn="l">
              <a:spcBef>
                <a:spcPts val="0"/>
              </a:spcBef>
              <a:spcAft>
                <a:spcPts val="0"/>
              </a:spcAft>
              <a:buSzPts val="1800"/>
              <a:buChar char="●"/>
            </a:pPr>
            <a:r>
              <a:rPr lang="en" sz="1800"/>
              <a:t>Overall success!</a:t>
            </a:r>
            <a:endParaRPr sz="1800"/>
          </a:p>
          <a:p>
            <a:pPr indent="0" lvl="0" marL="0" rtl="0" algn="l">
              <a:spcBef>
                <a:spcPts val="0"/>
              </a:spcBef>
              <a:spcAft>
                <a:spcPts val="0"/>
              </a:spcAft>
              <a:buNone/>
            </a:pPr>
            <a:r>
              <a:t/>
            </a:r>
            <a:endParaRPr sz="1800"/>
          </a:p>
        </p:txBody>
      </p:sp>
      <p:sp>
        <p:nvSpPr>
          <p:cNvPr id="335" name="Google Shape;335;p58"/>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9"/>
          <p:cNvSpPr txBox="1"/>
          <p:nvPr>
            <p:ph type="title"/>
          </p:nvPr>
        </p:nvSpPr>
        <p:spPr>
          <a:xfrm>
            <a:off x="468600" y="1472600"/>
            <a:ext cx="8206800" cy="244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Questions?</a:t>
            </a:r>
            <a:endParaRPr/>
          </a:p>
          <a:p>
            <a:pPr indent="0" lvl="0" marL="0" rtl="0" algn="l">
              <a:spcBef>
                <a:spcPts val="0"/>
              </a:spcBef>
              <a:spcAft>
                <a:spcPts val="0"/>
              </a:spcAft>
              <a:buClr>
                <a:schemeClr val="dk1"/>
              </a:buClr>
              <a:buSzPts val="1100"/>
              <a:buFont typeface="Arial"/>
              <a:buNone/>
            </a:pPr>
            <a:r>
              <a:t/>
            </a:r>
            <a:endParaRPr sz="3600">
              <a:solidFill>
                <a:schemeClr val="dk2"/>
              </a:solidFill>
            </a:endParaRPr>
          </a:p>
          <a:p>
            <a:pPr indent="0" lvl="0" marL="0" rtl="0" algn="l">
              <a:spcBef>
                <a:spcPts val="0"/>
              </a:spcBef>
              <a:spcAft>
                <a:spcPts val="0"/>
              </a:spcAft>
              <a:buClr>
                <a:schemeClr val="dk1"/>
              </a:buClr>
              <a:buSzPts val="1100"/>
              <a:buFont typeface="Arial"/>
              <a:buNone/>
            </a:pPr>
            <a:r>
              <a:rPr b="0" lang="en" sz="2700">
                <a:solidFill>
                  <a:schemeClr val="dk2"/>
                </a:solidFill>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4"/>
          <p:cNvSpPr txBox="1"/>
          <p:nvPr/>
        </p:nvSpPr>
        <p:spPr>
          <a:xfrm>
            <a:off x="181475" y="1462375"/>
            <a:ext cx="45096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2"/>
              </a:solidFill>
              <a:latin typeface="Lexend"/>
              <a:ea typeface="Lexend"/>
              <a:cs typeface="Lexend"/>
              <a:sym typeface="Lexend"/>
            </a:endParaRPr>
          </a:p>
        </p:txBody>
      </p:sp>
      <p:pic>
        <p:nvPicPr>
          <p:cNvPr id="155" name="Google Shape;155;p34"/>
          <p:cNvPicPr preferRelativeResize="0"/>
          <p:nvPr/>
        </p:nvPicPr>
        <p:blipFill>
          <a:blip r:embed="rId3">
            <a:alphaModFix/>
          </a:blip>
          <a:stretch>
            <a:fillRect/>
          </a:stretch>
        </p:blipFill>
        <p:spPr>
          <a:xfrm>
            <a:off x="3157825" y="335625"/>
            <a:ext cx="5184474" cy="1218975"/>
          </a:xfrm>
          <a:prstGeom prst="rect">
            <a:avLst/>
          </a:prstGeom>
          <a:noFill/>
          <a:ln>
            <a:noFill/>
          </a:ln>
        </p:spPr>
      </p:pic>
      <p:sp>
        <p:nvSpPr>
          <p:cNvPr id="156" name="Google Shape;156;p34"/>
          <p:cNvSpPr txBox="1"/>
          <p:nvPr/>
        </p:nvSpPr>
        <p:spPr>
          <a:xfrm>
            <a:off x="168900" y="1817625"/>
            <a:ext cx="88062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2"/>
                </a:solidFill>
                <a:latin typeface="Lexend"/>
                <a:ea typeface="Lexend"/>
                <a:cs typeface="Lexend"/>
                <a:sym typeface="Lexend"/>
              </a:rPr>
              <a:t>The project includes:</a:t>
            </a:r>
            <a:endParaRPr sz="2200">
              <a:solidFill>
                <a:schemeClr val="dk2"/>
              </a:solidFill>
              <a:latin typeface="Lexend"/>
              <a:ea typeface="Lexend"/>
              <a:cs typeface="Lexend"/>
              <a:sym typeface="Lexend"/>
            </a:endParaRPr>
          </a:p>
          <a:p>
            <a:pPr indent="0" lvl="0" marL="0" rtl="0" algn="l">
              <a:spcBef>
                <a:spcPts val="0"/>
              </a:spcBef>
              <a:spcAft>
                <a:spcPts val="0"/>
              </a:spcAft>
              <a:buNone/>
            </a:pPr>
            <a:r>
              <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Reconstructing I-10 to include three general purpose lanes in each direction between milepost 262 (east of Park Avenue) and Alvernon Way </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Reconstructing the traffic interchange at I-10 and Kino Parkway</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Constructing a new traffic interchange at I-10 and Country Club Road</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Removing the traffic interchange at Palo Verde Road and I-10</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Constructing a new I-10 westbound entrance ramp from Alvernon Way</a:t>
            </a:r>
            <a:endParaRPr sz="1800">
              <a:solidFill>
                <a:schemeClr val="dk2"/>
              </a:solidFill>
              <a:latin typeface="Lexend"/>
              <a:ea typeface="Lexend"/>
              <a:cs typeface="Lexend"/>
              <a:sym typeface="Lexend"/>
            </a:endParaRPr>
          </a:p>
          <a:p>
            <a:pPr indent="-342900" lvl="0" marL="457200" rtl="0" algn="l">
              <a:spcBef>
                <a:spcPts val="0"/>
              </a:spcBef>
              <a:spcAft>
                <a:spcPts val="0"/>
              </a:spcAft>
              <a:buClr>
                <a:schemeClr val="dk2"/>
              </a:buClr>
              <a:buSzPts val="1800"/>
              <a:buFont typeface="Lexend"/>
              <a:buChar char="●"/>
            </a:pPr>
            <a:r>
              <a:rPr lang="en" sz="1800">
                <a:solidFill>
                  <a:schemeClr val="dk2"/>
                </a:solidFill>
                <a:latin typeface="Lexend"/>
                <a:ea typeface="Lexend"/>
                <a:cs typeface="Lexend"/>
                <a:sym typeface="Lexend"/>
              </a:rPr>
              <a:t>Constructing an I-10 undercrossing to connect the North and South Kino Sports Complex</a:t>
            </a:r>
            <a:endParaRPr sz="1800">
              <a:solidFill>
                <a:schemeClr val="dk2"/>
              </a:solidFill>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5"/>
          <p:cNvSpPr txBox="1"/>
          <p:nvPr/>
        </p:nvSpPr>
        <p:spPr>
          <a:xfrm>
            <a:off x="181475" y="1462375"/>
            <a:ext cx="4509600" cy="714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2"/>
              </a:solidFill>
              <a:latin typeface="Lexend"/>
              <a:ea typeface="Lexend"/>
              <a:cs typeface="Lexend"/>
              <a:sym typeface="Lexend"/>
            </a:endParaRPr>
          </a:p>
        </p:txBody>
      </p:sp>
      <p:pic>
        <p:nvPicPr>
          <p:cNvPr id="162" name="Google Shape;162;p35"/>
          <p:cNvPicPr preferRelativeResize="0"/>
          <p:nvPr/>
        </p:nvPicPr>
        <p:blipFill>
          <a:blip r:embed="rId3">
            <a:alphaModFix/>
          </a:blip>
          <a:stretch>
            <a:fillRect/>
          </a:stretch>
        </p:blipFill>
        <p:spPr>
          <a:xfrm>
            <a:off x="2015575" y="923675"/>
            <a:ext cx="4148124" cy="4148124"/>
          </a:xfrm>
          <a:prstGeom prst="rect">
            <a:avLst/>
          </a:prstGeom>
          <a:noFill/>
          <a:ln>
            <a:noFill/>
          </a:ln>
        </p:spPr>
      </p:pic>
      <p:pic>
        <p:nvPicPr>
          <p:cNvPr id="163" name="Google Shape;163;p35"/>
          <p:cNvPicPr preferRelativeResize="0"/>
          <p:nvPr/>
        </p:nvPicPr>
        <p:blipFill>
          <a:blip r:embed="rId4">
            <a:alphaModFix/>
          </a:blip>
          <a:stretch>
            <a:fillRect/>
          </a:stretch>
        </p:blipFill>
        <p:spPr>
          <a:xfrm>
            <a:off x="4742600" y="367149"/>
            <a:ext cx="4091525" cy="962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6"/>
          <p:cNvSpPr txBox="1"/>
          <p:nvPr>
            <p:ph idx="1" type="body"/>
          </p:nvPr>
        </p:nvSpPr>
        <p:spPr>
          <a:xfrm>
            <a:off x="311700" y="1819194"/>
            <a:ext cx="8520600" cy="332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6"/>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70" name="Google Shape;170;p36"/>
          <p:cNvPicPr preferRelativeResize="0"/>
          <p:nvPr/>
        </p:nvPicPr>
        <p:blipFill>
          <a:blip r:embed="rId3">
            <a:alphaModFix/>
          </a:blip>
          <a:stretch>
            <a:fillRect/>
          </a:stretch>
        </p:blipFill>
        <p:spPr>
          <a:xfrm>
            <a:off x="419820" y="1819188"/>
            <a:ext cx="2340676" cy="3120923"/>
          </a:xfrm>
          <a:prstGeom prst="rect">
            <a:avLst/>
          </a:prstGeom>
          <a:noFill/>
          <a:ln>
            <a:noFill/>
          </a:ln>
        </p:spPr>
      </p:pic>
      <p:pic>
        <p:nvPicPr>
          <p:cNvPr id="171" name="Google Shape;171;p36"/>
          <p:cNvPicPr preferRelativeResize="0"/>
          <p:nvPr/>
        </p:nvPicPr>
        <p:blipFill>
          <a:blip r:embed="rId4">
            <a:alphaModFix/>
          </a:blip>
          <a:stretch>
            <a:fillRect/>
          </a:stretch>
        </p:blipFill>
        <p:spPr>
          <a:xfrm>
            <a:off x="3455725" y="1819200"/>
            <a:ext cx="2340676" cy="3120901"/>
          </a:xfrm>
          <a:prstGeom prst="rect">
            <a:avLst/>
          </a:prstGeom>
          <a:noFill/>
          <a:ln>
            <a:noFill/>
          </a:ln>
        </p:spPr>
      </p:pic>
      <p:pic>
        <p:nvPicPr>
          <p:cNvPr id="172" name="Google Shape;172;p36"/>
          <p:cNvPicPr preferRelativeResize="0"/>
          <p:nvPr/>
        </p:nvPicPr>
        <p:blipFill>
          <a:blip r:embed="rId5">
            <a:alphaModFix/>
          </a:blip>
          <a:stretch>
            <a:fillRect/>
          </a:stretch>
        </p:blipFill>
        <p:spPr>
          <a:xfrm>
            <a:off x="6491625" y="1819200"/>
            <a:ext cx="2340675" cy="3120900"/>
          </a:xfrm>
          <a:prstGeom prst="rect">
            <a:avLst/>
          </a:prstGeom>
          <a:noFill/>
          <a:ln>
            <a:noFill/>
          </a:ln>
        </p:spPr>
      </p:pic>
      <p:pic>
        <p:nvPicPr>
          <p:cNvPr id="173" name="Google Shape;173;p36"/>
          <p:cNvPicPr preferRelativeResize="0"/>
          <p:nvPr/>
        </p:nvPicPr>
        <p:blipFill>
          <a:blip r:embed="rId6">
            <a:alphaModFix/>
          </a:blip>
          <a:stretch>
            <a:fillRect/>
          </a:stretch>
        </p:blipFill>
        <p:spPr>
          <a:xfrm>
            <a:off x="4740775" y="326174"/>
            <a:ext cx="4091525" cy="962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7"/>
          <p:cNvSpPr txBox="1"/>
          <p:nvPr>
            <p:ph idx="1" type="body"/>
          </p:nvPr>
        </p:nvSpPr>
        <p:spPr>
          <a:xfrm>
            <a:off x="311700" y="1819194"/>
            <a:ext cx="8520600" cy="332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      </a:t>
            </a:r>
            <a:r>
              <a:rPr b="1" lang="en" sz="2000"/>
              <a:t>Biggest Challenges of the I-10 Kino to Country Club Project</a:t>
            </a:r>
            <a:endParaRPr b="1" sz="2000"/>
          </a:p>
          <a:p>
            <a:pPr indent="0" lvl="0" marL="0" rtl="0" algn="l">
              <a:spcBef>
                <a:spcPts val="0"/>
              </a:spcBef>
              <a:spcAft>
                <a:spcPts val="0"/>
              </a:spcAft>
              <a:buNone/>
            </a:pPr>
            <a:r>
              <a:t/>
            </a:r>
            <a:endParaRPr b="1"/>
          </a:p>
          <a:p>
            <a:pPr indent="-330200" lvl="0" marL="1371600" rtl="0" algn="l">
              <a:spcBef>
                <a:spcPts val="0"/>
              </a:spcBef>
              <a:spcAft>
                <a:spcPts val="0"/>
              </a:spcAft>
              <a:buSzPts val="1600"/>
              <a:buChar char="●"/>
            </a:pPr>
            <a:r>
              <a:rPr b="1" lang="en"/>
              <a:t>Very busy highway</a:t>
            </a:r>
            <a:endParaRPr b="1"/>
          </a:p>
          <a:p>
            <a:pPr indent="-330200" lvl="0" marL="1371600" rtl="0" algn="l">
              <a:spcBef>
                <a:spcPts val="0"/>
              </a:spcBef>
              <a:spcAft>
                <a:spcPts val="0"/>
              </a:spcAft>
              <a:buSzPts val="1600"/>
              <a:buChar char="●"/>
            </a:pPr>
            <a:r>
              <a:rPr b="1" lang="en"/>
              <a:t>Lane restrictions only at night</a:t>
            </a:r>
            <a:endParaRPr b="1"/>
          </a:p>
          <a:p>
            <a:pPr indent="-330200" lvl="0" marL="1371600" rtl="0" algn="l">
              <a:spcBef>
                <a:spcPts val="0"/>
              </a:spcBef>
              <a:spcAft>
                <a:spcPts val="0"/>
              </a:spcAft>
              <a:buSzPts val="1600"/>
              <a:buChar char="●"/>
            </a:pPr>
            <a:r>
              <a:rPr b="1" lang="en"/>
              <a:t>Reconstructing Kino Parkway Interchange without closing it</a:t>
            </a:r>
            <a:endParaRPr b="1"/>
          </a:p>
          <a:p>
            <a:pPr indent="-330200" lvl="0" marL="1371600" rtl="0" algn="l">
              <a:spcBef>
                <a:spcPts val="0"/>
              </a:spcBef>
              <a:spcAft>
                <a:spcPts val="0"/>
              </a:spcAft>
              <a:buSzPts val="1600"/>
              <a:buChar char="●"/>
            </a:pPr>
            <a:r>
              <a:rPr b="1" lang="en"/>
              <a:t>Closing Palo Verde at I-10</a:t>
            </a:r>
            <a:endParaRPr b="1"/>
          </a:p>
          <a:p>
            <a:pPr indent="-330200" lvl="0" marL="1371600" rtl="0" algn="l">
              <a:spcBef>
                <a:spcPts val="0"/>
              </a:spcBef>
              <a:spcAft>
                <a:spcPts val="0"/>
              </a:spcAft>
              <a:buSzPts val="1600"/>
              <a:buChar char="●"/>
            </a:pPr>
            <a:r>
              <a:rPr b="1" lang="en"/>
              <a:t>Building a brand new Interchange at Country Club</a:t>
            </a:r>
            <a:endParaRPr b="1"/>
          </a:p>
          <a:p>
            <a:pPr indent="-330200" lvl="1" marL="1828800" rtl="0" algn="l">
              <a:spcBef>
                <a:spcPts val="0"/>
              </a:spcBef>
              <a:spcAft>
                <a:spcPts val="0"/>
              </a:spcAft>
              <a:buSzPts val="1600"/>
              <a:buChar char="○"/>
            </a:pPr>
            <a:r>
              <a:rPr b="1" lang="en"/>
              <a:t>Residents very close by/Noise</a:t>
            </a:r>
            <a:endParaRPr b="1"/>
          </a:p>
          <a:p>
            <a:pPr indent="0" lvl="0" marL="914400" rtl="0" algn="l">
              <a:spcBef>
                <a:spcPts val="0"/>
              </a:spcBef>
              <a:spcAft>
                <a:spcPts val="0"/>
              </a:spcAft>
              <a:buNone/>
            </a:pPr>
            <a:r>
              <a:t/>
            </a:r>
            <a:endParaRPr b="1"/>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79" name="Google Shape;179;p37"/>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pic>
        <p:nvPicPr>
          <p:cNvPr id="180" name="Google Shape;180;p37"/>
          <p:cNvPicPr preferRelativeResize="0"/>
          <p:nvPr/>
        </p:nvPicPr>
        <p:blipFill>
          <a:blip r:embed="rId3">
            <a:alphaModFix/>
          </a:blip>
          <a:stretch>
            <a:fillRect/>
          </a:stretch>
        </p:blipFill>
        <p:spPr>
          <a:xfrm>
            <a:off x="4740775" y="326174"/>
            <a:ext cx="4091525" cy="962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8"/>
          <p:cNvSpPr txBox="1"/>
          <p:nvPr>
            <p:ph idx="12" type="sldNum"/>
          </p:nvPr>
        </p:nvSpPr>
        <p:spPr>
          <a:xfrm>
            <a:off x="4297650" y="4749851"/>
            <a:ext cx="5487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86" name="Google Shape;186;p38"/>
          <p:cNvSpPr txBox="1"/>
          <p:nvPr/>
        </p:nvSpPr>
        <p:spPr>
          <a:xfrm>
            <a:off x="403925" y="1511775"/>
            <a:ext cx="7737900" cy="3192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2000">
              <a:solidFill>
                <a:schemeClr val="dk2"/>
              </a:solidFill>
              <a:latin typeface="Lexend"/>
              <a:ea typeface="Lexend"/>
              <a:cs typeface="Lexend"/>
              <a:sym typeface="Lexend"/>
            </a:endParaRPr>
          </a:p>
          <a:p>
            <a:pPr indent="0" lvl="0" marL="0" rtl="0" algn="l">
              <a:lnSpc>
                <a:spcPct val="115000"/>
              </a:lnSpc>
              <a:spcBef>
                <a:spcPts val="0"/>
              </a:spcBef>
              <a:spcAft>
                <a:spcPts val="0"/>
              </a:spcAft>
              <a:buNone/>
            </a:pPr>
            <a:r>
              <a:rPr b="1" lang="en" sz="2000">
                <a:solidFill>
                  <a:schemeClr val="dk2"/>
                </a:solidFill>
                <a:latin typeface="Lexend"/>
                <a:ea typeface="Lexend"/>
                <a:cs typeface="Lexend"/>
                <a:sym typeface="Lexend"/>
              </a:rPr>
              <a:t>   </a:t>
            </a:r>
            <a:r>
              <a:rPr b="1" lang="en" sz="2000">
                <a:solidFill>
                  <a:schemeClr val="dk2"/>
                </a:solidFill>
                <a:latin typeface="Lexend"/>
                <a:ea typeface="Lexend"/>
                <a:cs typeface="Lexend"/>
                <a:sym typeface="Lexend"/>
              </a:rPr>
              <a:t>Biggest Wins of the I-10 Kino to Country Club Project</a:t>
            </a:r>
            <a:endParaRPr b="1" sz="2000">
              <a:solidFill>
                <a:schemeClr val="dk2"/>
              </a:solidFill>
              <a:latin typeface="Lexend"/>
              <a:ea typeface="Lexend"/>
              <a:cs typeface="Lexend"/>
              <a:sym typeface="Lexend"/>
            </a:endParaRPr>
          </a:p>
          <a:p>
            <a:pPr indent="457200" lvl="0" marL="457200" rtl="0" algn="l">
              <a:lnSpc>
                <a:spcPct val="115000"/>
              </a:lnSpc>
              <a:spcBef>
                <a:spcPts val="0"/>
              </a:spcBef>
              <a:spcAft>
                <a:spcPts val="0"/>
              </a:spcAft>
              <a:buNone/>
            </a:pPr>
            <a:r>
              <a:t/>
            </a:r>
            <a:endParaRPr b="1" sz="2000">
              <a:solidFill>
                <a:schemeClr val="dk2"/>
              </a:solidFill>
              <a:latin typeface="Lexend"/>
              <a:ea typeface="Lexend"/>
              <a:cs typeface="Lexend"/>
              <a:sym typeface="Lexend"/>
            </a:endParaRPr>
          </a:p>
          <a:p>
            <a:pPr indent="-330200" lvl="0" marL="1371600" rtl="0" algn="l">
              <a:lnSpc>
                <a:spcPct val="115000"/>
              </a:lnSpc>
              <a:spcBef>
                <a:spcPts val="0"/>
              </a:spcBef>
              <a:spcAft>
                <a:spcPts val="0"/>
              </a:spcAft>
              <a:buClr>
                <a:schemeClr val="accent1"/>
              </a:buClr>
              <a:buSzPts val="1600"/>
              <a:buFont typeface="Lexend"/>
              <a:buChar char="●"/>
            </a:pPr>
            <a:r>
              <a:rPr b="1" lang="en" sz="1600">
                <a:solidFill>
                  <a:schemeClr val="dk2"/>
                </a:solidFill>
                <a:latin typeface="Lexend"/>
                <a:ea typeface="Lexend"/>
                <a:cs typeface="Lexend"/>
                <a:sym typeface="Lexend"/>
              </a:rPr>
              <a:t>New Country Club Interchange by end of year</a:t>
            </a:r>
            <a:endParaRPr b="1" sz="1600">
              <a:solidFill>
                <a:schemeClr val="dk2"/>
              </a:solidFill>
              <a:latin typeface="Lexend"/>
              <a:ea typeface="Lexend"/>
              <a:cs typeface="Lexend"/>
              <a:sym typeface="Lexend"/>
            </a:endParaRPr>
          </a:p>
          <a:p>
            <a:pPr indent="-330200" lvl="0" marL="1371600" rtl="0" algn="l">
              <a:lnSpc>
                <a:spcPct val="115000"/>
              </a:lnSpc>
              <a:spcBef>
                <a:spcPts val="0"/>
              </a:spcBef>
              <a:spcAft>
                <a:spcPts val="0"/>
              </a:spcAft>
              <a:buClr>
                <a:schemeClr val="accent1"/>
              </a:buClr>
              <a:buSzPts val="1600"/>
              <a:buFont typeface="Lexend"/>
              <a:buChar char="●"/>
            </a:pPr>
            <a:r>
              <a:rPr b="1" lang="en" sz="1600">
                <a:solidFill>
                  <a:schemeClr val="dk2"/>
                </a:solidFill>
                <a:latin typeface="Lexend"/>
                <a:ea typeface="Lexend"/>
                <a:cs typeface="Lexend"/>
                <a:sym typeface="Lexend"/>
              </a:rPr>
              <a:t>Improved Kino Parkway Interchange</a:t>
            </a:r>
            <a:endParaRPr b="1" sz="1600">
              <a:solidFill>
                <a:schemeClr val="dk2"/>
              </a:solidFill>
              <a:latin typeface="Lexend"/>
              <a:ea typeface="Lexend"/>
              <a:cs typeface="Lexend"/>
              <a:sym typeface="Lexend"/>
            </a:endParaRPr>
          </a:p>
          <a:p>
            <a:pPr indent="-330200" lvl="0" marL="1371600" rtl="0" algn="l">
              <a:lnSpc>
                <a:spcPct val="115000"/>
              </a:lnSpc>
              <a:spcBef>
                <a:spcPts val="0"/>
              </a:spcBef>
              <a:spcAft>
                <a:spcPts val="0"/>
              </a:spcAft>
              <a:buClr>
                <a:schemeClr val="accent1"/>
              </a:buClr>
              <a:buSzPts val="1600"/>
              <a:buFont typeface="Lexend"/>
              <a:buChar char="●"/>
            </a:pPr>
            <a:r>
              <a:rPr b="1" lang="en" sz="1600">
                <a:solidFill>
                  <a:schemeClr val="dk2"/>
                </a:solidFill>
                <a:latin typeface="Lexend"/>
                <a:ea typeface="Lexend"/>
                <a:cs typeface="Lexend"/>
                <a:sym typeface="Lexend"/>
              </a:rPr>
              <a:t>Much more efficient travel</a:t>
            </a:r>
            <a:endParaRPr b="1" sz="1600">
              <a:solidFill>
                <a:schemeClr val="dk2"/>
              </a:solidFill>
              <a:latin typeface="Lexend"/>
              <a:ea typeface="Lexend"/>
              <a:cs typeface="Lexend"/>
              <a:sym typeface="Lexend"/>
            </a:endParaRPr>
          </a:p>
          <a:p>
            <a:pPr indent="-330200" lvl="0" marL="1371600" rtl="0" algn="l">
              <a:lnSpc>
                <a:spcPct val="115000"/>
              </a:lnSpc>
              <a:spcBef>
                <a:spcPts val="0"/>
              </a:spcBef>
              <a:spcAft>
                <a:spcPts val="0"/>
              </a:spcAft>
              <a:buClr>
                <a:schemeClr val="accent1"/>
              </a:buClr>
              <a:buSzPts val="1600"/>
              <a:buFont typeface="Lexend"/>
              <a:buChar char="●"/>
            </a:pPr>
            <a:r>
              <a:rPr b="1" lang="en" sz="1600">
                <a:solidFill>
                  <a:schemeClr val="dk2"/>
                </a:solidFill>
                <a:latin typeface="Lexend"/>
                <a:ea typeface="Lexend"/>
                <a:cs typeface="Lexend"/>
                <a:sym typeface="Lexend"/>
              </a:rPr>
              <a:t>Kino Gateway neighborhood changed ingress/egress</a:t>
            </a:r>
            <a:endParaRPr b="1" sz="1600">
              <a:solidFill>
                <a:schemeClr val="dk2"/>
              </a:solidFill>
              <a:latin typeface="Lexend"/>
              <a:ea typeface="Lexend"/>
              <a:cs typeface="Lexend"/>
              <a:sym typeface="Lexend"/>
            </a:endParaRPr>
          </a:p>
          <a:p>
            <a:pPr indent="-330200" lvl="0" marL="1371600" rtl="0" algn="l">
              <a:lnSpc>
                <a:spcPct val="115000"/>
              </a:lnSpc>
              <a:spcBef>
                <a:spcPts val="0"/>
              </a:spcBef>
              <a:spcAft>
                <a:spcPts val="0"/>
              </a:spcAft>
              <a:buClr>
                <a:schemeClr val="accent1"/>
              </a:buClr>
              <a:buSzPts val="1600"/>
              <a:buFont typeface="Lexend"/>
              <a:buChar char="●"/>
            </a:pPr>
            <a:r>
              <a:rPr b="1" lang="en" sz="1600">
                <a:solidFill>
                  <a:schemeClr val="dk2"/>
                </a:solidFill>
                <a:latin typeface="Lexend"/>
                <a:ea typeface="Lexend"/>
                <a:cs typeface="Lexend"/>
                <a:sym typeface="Lexend"/>
              </a:rPr>
              <a:t>Amazing progress in 1 year</a:t>
            </a:r>
            <a:endParaRPr b="1" sz="1600">
              <a:solidFill>
                <a:schemeClr val="dk2"/>
              </a:solidFill>
              <a:latin typeface="Lexend"/>
              <a:ea typeface="Lexend"/>
              <a:cs typeface="Lexend"/>
              <a:sym typeface="Lexend"/>
            </a:endParaRPr>
          </a:p>
          <a:p>
            <a:pPr indent="0" lvl="0" marL="1371600" rtl="0" algn="l">
              <a:lnSpc>
                <a:spcPct val="115000"/>
              </a:lnSpc>
              <a:spcBef>
                <a:spcPts val="0"/>
              </a:spcBef>
              <a:spcAft>
                <a:spcPts val="0"/>
              </a:spcAft>
              <a:buNone/>
            </a:pPr>
            <a:r>
              <a:t/>
            </a:r>
            <a:endParaRPr b="1" sz="1600">
              <a:solidFill>
                <a:schemeClr val="dk2"/>
              </a:solidFill>
              <a:latin typeface="Lexend"/>
              <a:ea typeface="Lexend"/>
              <a:cs typeface="Lexend"/>
              <a:sym typeface="Lexend"/>
            </a:endParaRPr>
          </a:p>
          <a:p>
            <a:pPr indent="0" lvl="0" marL="1371600" rtl="0" algn="l">
              <a:lnSpc>
                <a:spcPct val="115000"/>
              </a:lnSpc>
              <a:spcBef>
                <a:spcPts val="0"/>
              </a:spcBef>
              <a:spcAft>
                <a:spcPts val="0"/>
              </a:spcAft>
              <a:buNone/>
            </a:pPr>
            <a:r>
              <a:t/>
            </a:r>
            <a:endParaRPr b="1" sz="1600">
              <a:solidFill>
                <a:schemeClr val="dk2"/>
              </a:solidFill>
              <a:latin typeface="Lexend"/>
              <a:ea typeface="Lexend"/>
              <a:cs typeface="Lexend"/>
              <a:sym typeface="Lexend"/>
            </a:endParaRPr>
          </a:p>
        </p:txBody>
      </p:sp>
      <p:pic>
        <p:nvPicPr>
          <p:cNvPr id="187" name="Google Shape;187;p38"/>
          <p:cNvPicPr preferRelativeResize="0"/>
          <p:nvPr/>
        </p:nvPicPr>
        <p:blipFill>
          <a:blip r:embed="rId3">
            <a:alphaModFix/>
          </a:blip>
          <a:stretch>
            <a:fillRect/>
          </a:stretch>
        </p:blipFill>
        <p:spPr>
          <a:xfrm>
            <a:off x="4740775" y="326174"/>
            <a:ext cx="4091525" cy="962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9"/>
          <p:cNvSpPr txBox="1"/>
          <p:nvPr>
            <p:ph type="title"/>
          </p:nvPr>
        </p:nvSpPr>
        <p:spPr>
          <a:xfrm>
            <a:off x="468600" y="2176300"/>
            <a:ext cx="8206800" cy="100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3" name="Google Shape;193;p39"/>
          <p:cNvPicPr preferRelativeResize="0"/>
          <p:nvPr/>
        </p:nvPicPr>
        <p:blipFill>
          <a:blip r:embed="rId3">
            <a:alphaModFix/>
          </a:blip>
          <a:stretch>
            <a:fillRect/>
          </a:stretch>
        </p:blipFill>
        <p:spPr>
          <a:xfrm>
            <a:off x="0" y="781025"/>
            <a:ext cx="9144000" cy="3057850"/>
          </a:xfrm>
          <a:prstGeom prst="rect">
            <a:avLst/>
          </a:prstGeom>
          <a:noFill/>
          <a:ln>
            <a:noFill/>
          </a:ln>
        </p:spPr>
      </p:pic>
      <p:sp>
        <p:nvSpPr>
          <p:cNvPr id="194" name="Google Shape;194;p39"/>
          <p:cNvSpPr txBox="1"/>
          <p:nvPr/>
        </p:nvSpPr>
        <p:spPr>
          <a:xfrm>
            <a:off x="317050" y="3083825"/>
            <a:ext cx="7856100" cy="614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100">
                <a:solidFill>
                  <a:schemeClr val="lt1"/>
                </a:solidFill>
                <a:latin typeface="Open Sans"/>
                <a:ea typeface="Open Sans"/>
                <a:cs typeface="Open Sans"/>
                <a:sym typeface="Open Sans"/>
              </a:rPr>
              <a:t>I-10 Wild Horse Pass Corridor Project </a:t>
            </a:r>
            <a:endParaRPr/>
          </a:p>
        </p:txBody>
      </p:sp>
      <p:sp>
        <p:nvSpPr>
          <p:cNvPr id="195" name="Google Shape;195;p39"/>
          <p:cNvSpPr txBox="1"/>
          <p:nvPr/>
        </p:nvSpPr>
        <p:spPr>
          <a:xfrm>
            <a:off x="1115575" y="4224800"/>
            <a:ext cx="6764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2"/>
                </a:solidFill>
                <a:latin typeface="Lexend"/>
                <a:ea typeface="Lexend"/>
                <a:cs typeface="Lexend"/>
                <a:sym typeface="Lexend"/>
              </a:rPr>
              <a:t>www.I-10wildhorsepasscorridor.com</a:t>
            </a:r>
            <a:endParaRPr b="1" sz="1700">
              <a:solidFill>
                <a:schemeClr val="dk2"/>
              </a:solidFill>
              <a:latin typeface="Lexend"/>
              <a:ea typeface="Lexend"/>
              <a:cs typeface="Lexend"/>
              <a:sym typeface="Lexe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40"/>
          <p:cNvSpPr txBox="1"/>
          <p:nvPr>
            <p:ph type="title"/>
          </p:nvPr>
        </p:nvSpPr>
        <p:spPr>
          <a:xfrm>
            <a:off x="820900" y="430975"/>
            <a:ext cx="8206800" cy="1007100"/>
          </a:xfrm>
          <a:prstGeom prst="rect">
            <a:avLst/>
          </a:prstGeom>
        </p:spPr>
        <p:txBody>
          <a:bodyPr anchorCtr="0" anchor="ctr" bIns="91425" lIns="91425" spcFirstLastPara="1" rIns="91425" wrap="square" tIns="91425">
            <a:noAutofit/>
          </a:bodyPr>
          <a:lstStyle/>
          <a:p>
            <a:pPr indent="0" lvl="2" marL="0" rtl="0" algn="l">
              <a:spcBef>
                <a:spcPts val="0"/>
              </a:spcBef>
              <a:spcAft>
                <a:spcPts val="0"/>
              </a:spcAft>
              <a:buClr>
                <a:schemeClr val="dk1"/>
              </a:buClr>
              <a:buFont typeface="Arial"/>
              <a:buNone/>
            </a:pPr>
            <a:r>
              <a:rPr b="1" lang="en" sz="3000">
                <a:solidFill>
                  <a:schemeClr val="accent1"/>
                </a:solidFill>
              </a:rPr>
              <a:t>I-10 Wild Horse Pass Corridor Project</a:t>
            </a:r>
            <a:endParaRPr>
              <a:solidFill>
                <a:schemeClr val="accent1"/>
              </a:solidFill>
            </a:endParaRPr>
          </a:p>
        </p:txBody>
      </p:sp>
      <p:sp>
        <p:nvSpPr>
          <p:cNvPr id="201" name="Google Shape;201;p40"/>
          <p:cNvSpPr txBox="1"/>
          <p:nvPr>
            <p:ph idx="2" type="title"/>
          </p:nvPr>
        </p:nvSpPr>
        <p:spPr>
          <a:xfrm>
            <a:off x="120950" y="1671625"/>
            <a:ext cx="4371900" cy="3675000"/>
          </a:xfrm>
          <a:prstGeom prst="rect">
            <a:avLst/>
          </a:prstGeom>
        </p:spPr>
        <p:txBody>
          <a:bodyPr anchorCtr="0" anchor="ctr" bIns="91425" lIns="91425" spcFirstLastPara="1" rIns="91425" wrap="square" tIns="91425">
            <a:noAutofit/>
          </a:bodyPr>
          <a:lstStyle/>
          <a:p>
            <a:pPr indent="-317500" lvl="0" marL="457200" rtl="0" algn="l">
              <a:lnSpc>
                <a:spcPct val="150000"/>
              </a:lnSpc>
              <a:spcBef>
                <a:spcPts val="0"/>
              </a:spcBef>
              <a:spcAft>
                <a:spcPts val="0"/>
              </a:spcAft>
              <a:buSzPts val="1400"/>
              <a:buFont typeface="Open Sans"/>
              <a:buChar char="●"/>
            </a:pPr>
            <a:r>
              <a:rPr lang="en" sz="1400">
                <a:latin typeface="Open Sans"/>
                <a:ea typeface="Open Sans"/>
                <a:cs typeface="Open Sans"/>
                <a:sym typeface="Open Sans"/>
              </a:rPr>
              <a:t>Began</a:t>
            </a:r>
            <a:r>
              <a:rPr lang="en" sz="1400">
                <a:latin typeface="Open Sans"/>
                <a:ea typeface="Open Sans"/>
                <a:cs typeface="Open Sans"/>
                <a:sym typeface="Open Sans"/>
              </a:rPr>
              <a:t> Construction in May, 2024</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Adding third general purpose lane and wider shoulders</a:t>
            </a:r>
            <a:endParaRPr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Portion of new eastbound I-10 bridge constructed, Fall/Winter 2024 </a:t>
            </a:r>
            <a:endParaRPr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Former westbound I-10 bridge removed Spring 2025 </a:t>
            </a:r>
            <a:endParaRPr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Nov. 2025 - Poured concrete bridge deck for new westbound I-10 bridge</a:t>
            </a:r>
            <a:endParaRPr sz="1400">
              <a:latin typeface="Open Sans"/>
              <a:ea typeface="Open Sans"/>
              <a:cs typeface="Open Sans"/>
              <a:sym typeface="Open Sans"/>
            </a:endParaRPr>
          </a:p>
          <a:p>
            <a:pPr indent="0" lvl="0" marL="457200" rtl="0" algn="l">
              <a:spcBef>
                <a:spcPts val="0"/>
              </a:spcBef>
              <a:spcAft>
                <a:spcPts val="0"/>
              </a:spcAft>
              <a:buClr>
                <a:schemeClr val="dk1"/>
              </a:buClr>
              <a:buSzPts val="1100"/>
              <a:buFont typeface="Arial"/>
              <a:buNone/>
            </a:pPr>
            <a:r>
              <a:t/>
            </a:r>
            <a:endParaRPr sz="1400">
              <a:latin typeface="Open Sans"/>
              <a:ea typeface="Open Sans"/>
              <a:cs typeface="Open Sans"/>
              <a:sym typeface="Open Sans"/>
            </a:endParaRPr>
          </a:p>
          <a:p>
            <a:pPr indent="-317500" lvl="0" marL="457200" rtl="0" algn="l">
              <a:lnSpc>
                <a:spcPct val="150000"/>
              </a:lnSpc>
              <a:spcBef>
                <a:spcPts val="0"/>
              </a:spcBef>
              <a:spcAft>
                <a:spcPts val="0"/>
              </a:spcAft>
              <a:buSzPts val="1400"/>
              <a:buFont typeface="Open Sans"/>
              <a:buChar char="●"/>
            </a:pPr>
            <a:r>
              <a:rPr lang="en" sz="1400">
                <a:latin typeface="Open Sans"/>
                <a:ea typeface="Open Sans"/>
                <a:cs typeface="Open Sans"/>
                <a:sym typeface="Open Sans"/>
              </a:rPr>
              <a:t>Estimated completion in late summer 2026</a:t>
            </a:r>
            <a:endParaRPr sz="1400">
              <a:latin typeface="Open Sans"/>
              <a:ea typeface="Open Sans"/>
              <a:cs typeface="Open Sans"/>
              <a:sym typeface="Open Sans"/>
            </a:endParaRPr>
          </a:p>
          <a:p>
            <a:pPr indent="0" lvl="0" marL="0" rtl="0" algn="ctr">
              <a:spcBef>
                <a:spcPts val="0"/>
              </a:spcBef>
              <a:spcAft>
                <a:spcPts val="0"/>
              </a:spcAft>
              <a:buNone/>
            </a:pPr>
            <a:r>
              <a:t/>
            </a:r>
            <a:endParaRPr/>
          </a:p>
        </p:txBody>
      </p:sp>
      <p:pic>
        <p:nvPicPr>
          <p:cNvPr id="202" name="Google Shape;202;p40" title="Copy of Aerial3Nov2024.jpg"/>
          <p:cNvPicPr preferRelativeResize="0"/>
          <p:nvPr/>
        </p:nvPicPr>
        <p:blipFill>
          <a:blip r:embed="rId3">
            <a:alphaModFix/>
          </a:blip>
          <a:stretch>
            <a:fillRect/>
          </a:stretch>
        </p:blipFill>
        <p:spPr>
          <a:xfrm>
            <a:off x="4642900" y="1520275"/>
            <a:ext cx="4152602" cy="2608574"/>
          </a:xfrm>
          <a:prstGeom prst="rect">
            <a:avLst/>
          </a:prstGeom>
          <a:noFill/>
          <a:ln>
            <a:noFill/>
          </a:ln>
        </p:spPr>
      </p:pic>
      <p:sp>
        <p:nvSpPr>
          <p:cNvPr id="203" name="Google Shape;203;p40"/>
          <p:cNvSpPr txBox="1"/>
          <p:nvPr/>
        </p:nvSpPr>
        <p:spPr>
          <a:xfrm>
            <a:off x="4570000" y="4303450"/>
            <a:ext cx="4298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2"/>
                </a:solidFill>
                <a:latin typeface="Lexend"/>
                <a:ea typeface="Lexend"/>
                <a:cs typeface="Lexend"/>
                <a:sym typeface="Lexend"/>
              </a:rPr>
              <a:t>www.I-10wildhorsepasscorridor.com</a:t>
            </a:r>
            <a:endParaRPr/>
          </a:p>
        </p:txBody>
      </p:sp>
      <p:sp>
        <p:nvSpPr>
          <p:cNvPr id="204" name="Google Shape;204;p40"/>
          <p:cNvSpPr txBox="1"/>
          <p:nvPr/>
        </p:nvSpPr>
        <p:spPr>
          <a:xfrm>
            <a:off x="202000" y="1179025"/>
            <a:ext cx="6764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2"/>
                </a:solidFill>
                <a:latin typeface="Lexend"/>
                <a:ea typeface="Lexend"/>
                <a:cs typeface="Lexend"/>
                <a:sym typeface="Lexend"/>
              </a:rPr>
              <a:t>I-10 Gila River Bridges Project</a:t>
            </a:r>
            <a:endParaRPr b="1" sz="2000">
              <a:solidFill>
                <a:schemeClr val="accent2"/>
              </a:solidFill>
              <a:latin typeface="Lexend"/>
              <a:ea typeface="Lexend"/>
              <a:cs typeface="Lexend"/>
              <a:sym typeface="Lexend"/>
            </a:endParaRPr>
          </a:p>
        </p:txBody>
      </p:sp>
    </p:spTree>
  </p:cSld>
  <p:clrMapOvr>
    <a:masterClrMapping/>
  </p:clrMapOvr>
</p:sld>
</file>

<file path=ppt/theme/theme1.xml><?xml version="1.0" encoding="utf-8"?>
<a:theme xmlns:a="http://schemas.openxmlformats.org/drawingml/2006/main" xmlns:r="http://schemas.openxmlformats.org/officeDocument/2006/relationships" name="Big Things Ahead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OT Updated Branding 2024">
  <a:themeElements>
    <a:clrScheme name="Simple Light">
      <a:dk1>
        <a:srgbClr val="000000"/>
      </a:dk1>
      <a:lt1>
        <a:srgbClr val="FFFFFF"/>
      </a:lt1>
      <a:dk2>
        <a:srgbClr val="414042"/>
      </a:dk2>
      <a:lt2>
        <a:srgbClr val="EEEEEE"/>
      </a:lt2>
      <a:accent1>
        <a:srgbClr val="369992"/>
      </a:accent1>
      <a:accent2>
        <a:srgbClr val="CC6C20"/>
      </a:accent2>
      <a:accent3>
        <a:srgbClr val="EBD4A3"/>
      </a:accent3>
      <a:accent4>
        <a:srgbClr val="005528"/>
      </a:accent4>
      <a:accent5>
        <a:srgbClr val="8CB27B"/>
      </a:accent5>
      <a:accent6>
        <a:srgbClr val="8A3A6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