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58" r:id="rId2"/>
    <p:sldMasterId id="2147483670" r:id="rId3"/>
  </p:sldMasterIdLst>
  <p:notesMasterIdLst>
    <p:notesMasterId r:id="rId21"/>
  </p:notesMasterIdLst>
  <p:sldIdLst>
    <p:sldId id="260" r:id="rId4"/>
    <p:sldId id="257" r:id="rId5"/>
    <p:sldId id="312" r:id="rId6"/>
    <p:sldId id="267" r:id="rId7"/>
    <p:sldId id="270" r:id="rId8"/>
    <p:sldId id="271" r:id="rId9"/>
    <p:sldId id="268" r:id="rId10"/>
    <p:sldId id="269" r:id="rId11"/>
    <p:sldId id="280" r:id="rId12"/>
    <p:sldId id="281" r:id="rId13"/>
    <p:sldId id="266" r:id="rId14"/>
    <p:sldId id="265" r:id="rId15"/>
    <p:sldId id="263" r:id="rId16"/>
    <p:sldId id="277" r:id="rId17"/>
    <p:sldId id="278" r:id="rId18"/>
    <p:sldId id="279" r:id="rId19"/>
    <p:sldId id="264" r:id="rId2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7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6327"/>
  </p:normalViewPr>
  <p:slideViewPr>
    <p:cSldViewPr snapToGrid="0">
      <p:cViewPr varScale="1">
        <p:scale>
          <a:sx n="72" d="100"/>
          <a:sy n="72" d="100"/>
        </p:scale>
        <p:origin x="348" y="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9A58915-2C8E-A240-8536-C80FBF3F78FC}" type="datetimeFigureOut">
              <a:rPr lang="en-US" smtClean="0"/>
              <a:t>1/15/2025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F78CE80-432C-4C4F-B51A-71F8431D6A0D}" type="slidenum">
              <a:rPr lang="en-US" smtClean="0"/>
              <a:t>‹#›</a:t>
            </a:fld>
            <a:endParaRPr lang="en-US"/>
          </a:p>
        </p:txBody>
      </p:sp>
    </p:spTree>
    <p:extLst>
      <p:ext uri="{BB962C8B-B14F-4D97-AF65-F5344CB8AC3E}">
        <p14:creationId xmlns:p14="http://schemas.microsoft.com/office/powerpoint/2010/main" val="37903333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Objective of the drone program:</a:t>
            </a:r>
            <a:endParaRPr lang="en-US" sz="1800" dirty="0">
              <a:solidFill>
                <a:srgbClr val="000000"/>
              </a:solidFill>
              <a:latin typeface="Times New Roman" panose="02020603050405020304" pitchFamily="18" charset="0"/>
            </a:endParaRPr>
          </a:p>
          <a:p>
            <a:r>
              <a:rPr lang="en-US" sz="1800" dirty="0">
                <a:solidFill>
                  <a:srgbClr val="000000"/>
                </a:solidFill>
                <a:latin typeface="Times New Roman" panose="02020603050405020304" pitchFamily="18" charset="0"/>
              </a:rPr>
              <a:t>To capture and provide aerial imagery of infrastructure and roadway projects for Department of Transportation.</a:t>
            </a:r>
          </a:p>
          <a:p>
            <a:endParaRPr lang="en-US" sz="1800" dirty="0">
              <a:solidFill>
                <a:srgbClr val="000000"/>
              </a:solidFill>
              <a:latin typeface="Times New Roman" panose="02020603050405020304" pitchFamily="18" charset="0"/>
            </a:endParaRPr>
          </a:p>
          <a:p>
            <a:r>
              <a:rPr lang="en-US" sz="1800" dirty="0">
                <a:solidFill>
                  <a:srgbClr val="000000"/>
                </a:solidFill>
                <a:latin typeface="Times New Roman" panose="02020603050405020304" pitchFamily="18" charset="0"/>
              </a:rPr>
              <a:t>Currently, the Right-of-way department spends a fair amount of the budget on inspecting infrastructure and maintaining a current database consisting of relevant metadata.  Some of the main reasons for such a high cost is due manual labor and contracting manned flights to gather imagery at a higher resolution than satellite imagery.  Therefore, there is a need to reduce these costs and provide a more efficient and more accurate way of obtaining this data. </a:t>
            </a:r>
          </a:p>
          <a:p>
            <a:endParaRPr lang="en-US" sz="1800" dirty="0">
              <a:solidFill>
                <a:srgbClr val="000000"/>
              </a:solidFill>
              <a:latin typeface="Times New Roman" panose="02020603050405020304" pitchFamily="18" charset="0"/>
            </a:endParaRPr>
          </a:p>
          <a:p>
            <a:pPr defTabSz="931774">
              <a:defRPr/>
            </a:pPr>
            <a:r>
              <a:rPr lang="en-US" dirty="0">
                <a:latin typeface="Times New Roman" panose="02020603050405020304" pitchFamily="18" charset="0"/>
                <a:cs typeface="Times New Roman" panose="02020603050405020304" pitchFamily="18" charset="0"/>
              </a:rPr>
              <a:t>There are many ways UAS can be used in Right-of Way management:</a:t>
            </a:r>
          </a:p>
          <a:p>
            <a:pPr defTabSz="931774">
              <a:defRPr/>
            </a:pPr>
            <a:r>
              <a:rPr lang="en-US" dirty="0">
                <a:latin typeface="Times New Roman" panose="02020603050405020304" pitchFamily="18" charset="0"/>
                <a:cs typeface="Times New Roman" panose="02020603050405020304" pitchFamily="18" charset="0"/>
              </a:rPr>
              <a:t>Tracking and Monitoring</a:t>
            </a:r>
          </a:p>
          <a:p>
            <a:pPr defTabSz="931774">
              <a:defRPr/>
            </a:pPr>
            <a:r>
              <a:rPr lang="en-US" dirty="0">
                <a:latin typeface="Times New Roman" panose="02020603050405020304" pitchFamily="18" charset="0"/>
                <a:cs typeface="Times New Roman" panose="02020603050405020304" pitchFamily="18" charset="0"/>
              </a:rPr>
              <a:t>Inspections</a:t>
            </a:r>
          </a:p>
          <a:p>
            <a:pPr defTabSz="931774">
              <a:defRPr/>
            </a:pPr>
            <a:r>
              <a:rPr lang="en-US" dirty="0">
                <a:latin typeface="Times New Roman" panose="02020603050405020304" pitchFamily="18" charset="0"/>
                <a:cs typeface="Times New Roman" panose="02020603050405020304" pitchFamily="18" charset="0"/>
              </a:rPr>
              <a:t>Data Gathering</a:t>
            </a:r>
          </a:p>
          <a:p>
            <a:pPr defTabSz="931774">
              <a:defRPr/>
            </a:pPr>
            <a:endParaRPr lang="en-US" dirty="0">
              <a:latin typeface="Times New Roman" panose="02020603050405020304" pitchFamily="18" charset="0"/>
              <a:cs typeface="Times New Roman" panose="02020603050405020304" pitchFamily="18" charset="0"/>
            </a:endParaRPr>
          </a:p>
          <a:p>
            <a:pPr defTabSz="931774">
              <a:defRPr/>
            </a:pPr>
            <a:r>
              <a:rPr lang="en-US" dirty="0">
                <a:latin typeface="Times New Roman" panose="02020603050405020304" pitchFamily="18" charset="0"/>
                <a:cs typeface="Times New Roman" panose="02020603050405020304" pitchFamily="18" charset="0"/>
              </a:rPr>
              <a:t>These different applications can be costly when using a private contractor and manned aircraft.  However, utilizing UAS and Pima County employees to conduct the image acquisition, data management and analysis, and producing results would be far more cost effective and efficient.</a:t>
            </a:r>
          </a:p>
          <a:p>
            <a:pPr defTabSz="931774">
              <a:defRPr/>
            </a:pPr>
            <a:endParaRPr lang="en-US" dirty="0">
              <a:latin typeface="Times New Roman" panose="02020603050405020304" pitchFamily="18" charset="0"/>
              <a:cs typeface="Times New Roman" panose="02020603050405020304" pitchFamily="18" charset="0"/>
            </a:endParaRPr>
          </a:p>
          <a:p>
            <a:pPr defTabSz="931774">
              <a:defRPr/>
            </a:pPr>
            <a:r>
              <a:rPr lang="en-US" dirty="0">
                <a:latin typeface="Times New Roman" panose="02020603050405020304" pitchFamily="18" charset="0"/>
                <a:cs typeface="Times New Roman" panose="02020603050405020304" pitchFamily="18" charset="0"/>
              </a:rPr>
              <a:t>Going over some examples utilizing UAS:</a:t>
            </a:r>
          </a:p>
          <a:p>
            <a:pPr defTabSz="931774">
              <a:defRPr/>
            </a:pPr>
            <a:r>
              <a:rPr lang="en-US" dirty="0">
                <a:latin typeface="Times New Roman" panose="02020603050405020304" pitchFamily="18" charset="0"/>
                <a:cs typeface="Times New Roman" panose="02020603050405020304" pitchFamily="18" charset="0"/>
              </a:rPr>
              <a:t>Using UAS can help provide safe inspections for uncertain areas. These areas may have an unsafe condition which would require additional safety measures if the inspection is done manly.  However, the UAS can provide a safer option for the employees to inspect the same area. The GIS team can use the flight planning software to plan a safer route to inspect these unsafe areas.</a:t>
            </a:r>
          </a:p>
          <a:p>
            <a:pPr defTabSz="931774">
              <a:defRPr/>
            </a:pPr>
            <a:endParaRPr lang="en-US" dirty="0">
              <a:latin typeface="Times New Roman" panose="02020603050405020304" pitchFamily="18" charset="0"/>
              <a:cs typeface="Times New Roman" panose="02020603050405020304" pitchFamily="18" charset="0"/>
            </a:endParaRPr>
          </a:p>
          <a:p>
            <a:pPr defTabSz="931774">
              <a:defRPr/>
            </a:pPr>
            <a:r>
              <a:rPr lang="en-US" dirty="0">
                <a:latin typeface="Times New Roman" panose="02020603050405020304" pitchFamily="18" charset="0"/>
                <a:cs typeface="Times New Roman" panose="02020603050405020304" pitchFamily="18" charset="0"/>
              </a:rPr>
              <a:t>UAS can also help with asset inventories and their management.  For example, construction plans provide all of the details concerning a project including the traffic signals and signage. After a project is finished, these assets can be identified and cross-referenced in the UAS images taken in the field. This can enhance tracking and organization of these assets.</a:t>
            </a:r>
          </a:p>
          <a:p>
            <a:pPr defTabSz="931774">
              <a:defRPr/>
            </a:pPr>
            <a:endParaRPr lang="en-US" dirty="0">
              <a:latin typeface="Times New Roman" panose="02020603050405020304" pitchFamily="18" charset="0"/>
              <a:cs typeface="Times New Roman" panose="02020603050405020304" pitchFamily="18" charset="0"/>
            </a:endParaRPr>
          </a:p>
          <a:p>
            <a:pPr defTabSz="931774">
              <a:defRPr/>
            </a:pPr>
            <a:r>
              <a:rPr lang="en-US" dirty="0">
                <a:latin typeface="Times New Roman" panose="02020603050405020304" pitchFamily="18" charset="0"/>
                <a:cs typeface="Times New Roman" panose="02020603050405020304" pitchFamily="18" charset="0"/>
              </a:rPr>
              <a:t>During construction projects there are a series of inspections that occur to keep the project within the timeline and at the highest standards of the County.  Since these inspections occur multiple times a year, the UAS offers greater opportunities to capture the construction progress.  With a greater frequency of image acquisition, more attention to the project can be given.</a:t>
            </a:r>
          </a:p>
          <a:p>
            <a:pPr defTabSz="931774">
              <a:defRPr/>
            </a:pPr>
            <a:endParaRPr lang="en-US" dirty="0">
              <a:latin typeface="Times New Roman" panose="02020603050405020304" pitchFamily="18" charset="0"/>
              <a:cs typeface="Times New Roman" panose="02020603050405020304" pitchFamily="18" charset="0"/>
            </a:endParaRPr>
          </a:p>
          <a:p>
            <a:pPr defTabSz="931774">
              <a:defRPr/>
            </a:pPr>
            <a:r>
              <a:rPr lang="en-US" dirty="0">
                <a:latin typeface="Times New Roman" panose="02020603050405020304" pitchFamily="18" charset="0"/>
                <a:cs typeface="Times New Roman" panose="02020603050405020304" pitchFamily="18" charset="0"/>
              </a:rPr>
              <a:t>There is an opportunity to increase community engagement with aerial pictures and video as well.</a:t>
            </a:r>
          </a:p>
          <a:p>
            <a:endParaRPr lang="en-US" dirty="0"/>
          </a:p>
        </p:txBody>
      </p:sp>
      <p:sp>
        <p:nvSpPr>
          <p:cNvPr id="4" name="Slide Number Placeholder 3"/>
          <p:cNvSpPr>
            <a:spLocks noGrp="1"/>
          </p:cNvSpPr>
          <p:nvPr>
            <p:ph type="sldNum" sz="quarter" idx="5"/>
          </p:nvPr>
        </p:nvSpPr>
        <p:spPr/>
        <p:txBody>
          <a:bodyPr/>
          <a:lstStyle/>
          <a:p>
            <a:fld id="{7B03A8EE-86BB-4E88-BAB9-738FDDEDC28E}" type="slidenum">
              <a:rPr lang="en-US" smtClean="0"/>
              <a:t>12</a:t>
            </a:fld>
            <a:endParaRPr lang="en-US"/>
          </a:p>
        </p:txBody>
      </p:sp>
    </p:spTree>
    <p:extLst>
      <p:ext uri="{BB962C8B-B14F-4D97-AF65-F5344CB8AC3E}">
        <p14:creationId xmlns:p14="http://schemas.microsoft.com/office/powerpoint/2010/main" val="32946659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329CC-CD10-6C05-A9C4-54F44ECC09F8}"/>
              </a:ext>
            </a:extLst>
          </p:cNvPr>
          <p:cNvSpPr>
            <a:spLocks noGrp="1"/>
          </p:cNvSpPr>
          <p:nvPr>
            <p:ph type="ctrTitle" hasCustomPrompt="1"/>
          </p:nvPr>
        </p:nvSpPr>
        <p:spPr>
          <a:xfrm>
            <a:off x="2279904" y="2542819"/>
            <a:ext cx="9144000" cy="945899"/>
          </a:xfrm>
          <a:prstGeom prst="rect">
            <a:avLst/>
          </a:prstGeom>
        </p:spPr>
        <p:txBody>
          <a:bodyPr anchor="t"/>
          <a:lstStyle>
            <a:lvl1pPr algn="ctr">
              <a:defRPr sz="6000" b="1" i="0">
                <a:solidFill>
                  <a:schemeClr val="bg1"/>
                </a:solidFill>
                <a:latin typeface="+mj-lt"/>
                <a:cs typeface="Segoe UI" panose="020B0502040204020203" pitchFamily="34" charset="0"/>
              </a:defRPr>
            </a:lvl1pPr>
          </a:lstStyle>
          <a:p>
            <a:r>
              <a:rPr lang="en-US" dirty="0"/>
              <a:t>TITLE GOES HERE</a:t>
            </a:r>
          </a:p>
        </p:txBody>
      </p:sp>
      <p:sp>
        <p:nvSpPr>
          <p:cNvPr id="3" name="Subtitle 2">
            <a:extLst>
              <a:ext uri="{FF2B5EF4-FFF2-40B4-BE49-F238E27FC236}">
                <a16:creationId xmlns:a16="http://schemas.microsoft.com/office/drawing/2014/main" id="{24671C6E-DD59-797D-57F9-F387D6E13BC8}"/>
              </a:ext>
            </a:extLst>
          </p:cNvPr>
          <p:cNvSpPr>
            <a:spLocks noGrp="1"/>
          </p:cNvSpPr>
          <p:nvPr>
            <p:ph type="subTitle" idx="1"/>
          </p:nvPr>
        </p:nvSpPr>
        <p:spPr>
          <a:xfrm>
            <a:off x="2279904" y="3834794"/>
            <a:ext cx="9144000" cy="2480662"/>
          </a:xfrm>
          <a:prstGeom prst="rect">
            <a:avLst/>
          </a:prstGeom>
        </p:spPr>
        <p:txBody>
          <a:bodyPr/>
          <a:lstStyle>
            <a:lvl1pPr marL="0" indent="0" algn="ctr">
              <a:buNone/>
              <a:defRPr sz="3200" b="0" i="0">
                <a:solidFill>
                  <a:schemeClr val="accent5"/>
                </a:solidFill>
                <a:latin typeface="+mn-lt"/>
                <a:cs typeface="Segoe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5" name="Picture 4">
            <a:extLst>
              <a:ext uri="{FF2B5EF4-FFF2-40B4-BE49-F238E27FC236}">
                <a16:creationId xmlns:a16="http://schemas.microsoft.com/office/drawing/2014/main" id="{D411C5F4-48B6-B88F-20CB-2B1A8351D3BB}"/>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5614662" y="405794"/>
            <a:ext cx="2474482" cy="1731231"/>
          </a:xfrm>
          <a:prstGeom prst="rect">
            <a:avLst/>
          </a:prstGeom>
        </p:spPr>
      </p:pic>
    </p:spTree>
    <p:extLst>
      <p:ext uri="{BB962C8B-B14F-4D97-AF65-F5344CB8AC3E}">
        <p14:creationId xmlns:p14="http://schemas.microsoft.com/office/powerpoint/2010/main" val="16132885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6AE44-AA1C-3C88-C84C-78A8126038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E08795-2F00-07D6-A029-330696E362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EDB02A-27F5-D345-4F0B-CC293FA860A3}"/>
              </a:ext>
            </a:extLst>
          </p:cNvPr>
          <p:cNvSpPr>
            <a:spLocks noGrp="1"/>
          </p:cNvSpPr>
          <p:nvPr>
            <p:ph type="dt" sz="half" idx="10"/>
          </p:nvPr>
        </p:nvSpPr>
        <p:spPr/>
        <p:txBody>
          <a:bodyPr/>
          <a:lstStyle/>
          <a:p>
            <a:fld id="{BBEC3963-959F-400B-BA8C-BE5A19229727}" type="datetimeFigureOut">
              <a:rPr lang="en-US" smtClean="0"/>
              <a:t>1/15/2025</a:t>
            </a:fld>
            <a:endParaRPr lang="en-US"/>
          </a:p>
        </p:txBody>
      </p:sp>
      <p:sp>
        <p:nvSpPr>
          <p:cNvPr id="5" name="Footer Placeholder 4">
            <a:extLst>
              <a:ext uri="{FF2B5EF4-FFF2-40B4-BE49-F238E27FC236}">
                <a16:creationId xmlns:a16="http://schemas.microsoft.com/office/drawing/2014/main" id="{17354D48-1B9D-9DAE-62C4-EB81322091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D03CCA-3566-5DEC-06FD-C34D642D65B4}"/>
              </a:ext>
            </a:extLst>
          </p:cNvPr>
          <p:cNvSpPr>
            <a:spLocks noGrp="1"/>
          </p:cNvSpPr>
          <p:nvPr>
            <p:ph type="sldNum" sz="quarter" idx="12"/>
          </p:nvPr>
        </p:nvSpPr>
        <p:spPr/>
        <p:txBody>
          <a:bodyPr/>
          <a:lstStyle/>
          <a:p>
            <a:fld id="{ADDC16DF-82FA-4B59-901F-8EDF606030ED}" type="slidenum">
              <a:rPr lang="en-US" smtClean="0"/>
              <a:t>‹#›</a:t>
            </a:fld>
            <a:endParaRPr lang="en-US"/>
          </a:p>
        </p:txBody>
      </p:sp>
    </p:spTree>
    <p:extLst>
      <p:ext uri="{BB962C8B-B14F-4D97-AF65-F5344CB8AC3E}">
        <p14:creationId xmlns:p14="http://schemas.microsoft.com/office/powerpoint/2010/main" val="769104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46BF5-2373-6C08-4E83-9BD67EDD85EF}"/>
              </a:ext>
            </a:extLst>
          </p:cNvPr>
          <p:cNvSpPr>
            <a:spLocks noGrp="1"/>
          </p:cNvSpPr>
          <p:nvPr>
            <p:ph type="ctrTitle"/>
          </p:nvPr>
        </p:nvSpPr>
        <p:spPr>
          <a:xfrm>
            <a:off x="300942" y="1331089"/>
            <a:ext cx="3470958" cy="2609035"/>
          </a:xfrm>
          <a:prstGeom prst="rect">
            <a:avLst/>
          </a:prstGeom>
        </p:spPr>
        <p:txBody>
          <a:bodyPr anchor="t"/>
          <a:lstStyle>
            <a:lvl1pPr algn="l">
              <a:defRPr sz="4400" b="1" i="0">
                <a:solidFill>
                  <a:schemeClr val="bg1"/>
                </a:solidFill>
                <a:latin typeface="+mj-lt"/>
                <a:cs typeface="Segoe UI" panose="020B0502040204020203" pitchFamily="34" charset="0"/>
              </a:defRPr>
            </a:lvl1pPr>
          </a:lstStyle>
          <a:p>
            <a:r>
              <a:rPr lang="en-US" dirty="0"/>
              <a:t>Click to edit Master title style</a:t>
            </a:r>
          </a:p>
        </p:txBody>
      </p:sp>
      <p:sp>
        <p:nvSpPr>
          <p:cNvPr id="7" name="Content Placeholder 5">
            <a:extLst>
              <a:ext uri="{FF2B5EF4-FFF2-40B4-BE49-F238E27FC236}">
                <a16:creationId xmlns:a16="http://schemas.microsoft.com/office/drawing/2014/main" id="{ECEF82B4-AF7F-7EFF-E0E4-C08D2DEC183B}"/>
              </a:ext>
            </a:extLst>
          </p:cNvPr>
          <p:cNvSpPr>
            <a:spLocks noGrp="1"/>
          </p:cNvSpPr>
          <p:nvPr>
            <p:ph sz="quarter" idx="10"/>
          </p:nvPr>
        </p:nvSpPr>
        <p:spPr>
          <a:xfrm>
            <a:off x="4635501" y="483667"/>
            <a:ext cx="7023100" cy="5904433"/>
          </a:xfrm>
          <a:prstGeom prst="rect">
            <a:avLst/>
          </a:prstGeom>
        </p:spPr>
        <p:txBody>
          <a:bodyPr/>
          <a:lstStyle>
            <a:lvl1pPr>
              <a:defRPr>
                <a:solidFill>
                  <a:schemeClr val="tx2"/>
                </a:solidFill>
              </a:defRPr>
            </a:lvl1pPr>
            <a:lvl2pPr marL="685800" indent="-228600">
              <a:buFont typeface="System Font Regular"/>
              <a:buChar char="-"/>
              <a:defRPr>
                <a:solidFill>
                  <a:schemeClr val="tx2"/>
                </a:solidFill>
              </a:defRPr>
            </a:lvl2pPr>
            <a:lvl3pPr marL="1143000" indent="-228600">
              <a:buFont typeface="System Font Regular"/>
              <a:buChar char="&gt;"/>
              <a:defRPr>
                <a:solidFill>
                  <a:schemeClr val="tx2"/>
                </a:solidFill>
              </a:defRPr>
            </a:lvl3pPr>
            <a:lvl4pPr marL="1600200" indent="-228600">
              <a:buFont typeface="System Font Regular"/>
              <a:buChar char="&gt;"/>
              <a:defRPr>
                <a:solidFill>
                  <a:schemeClr val="tx2"/>
                </a:solidFill>
              </a:defRPr>
            </a:lvl4pPr>
            <a:lvl5pPr marL="2057400" indent="-228600">
              <a:buFont typeface="System Font Regular"/>
              <a:buChar char="&gt;"/>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54562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46BF5-2373-6C08-4E83-9BD67EDD85EF}"/>
              </a:ext>
            </a:extLst>
          </p:cNvPr>
          <p:cNvSpPr>
            <a:spLocks noGrp="1"/>
          </p:cNvSpPr>
          <p:nvPr>
            <p:ph type="ctrTitle"/>
          </p:nvPr>
        </p:nvSpPr>
        <p:spPr>
          <a:xfrm>
            <a:off x="300942" y="1331089"/>
            <a:ext cx="3470958" cy="1615311"/>
          </a:xfrm>
          <a:prstGeom prst="rect">
            <a:avLst/>
          </a:prstGeom>
        </p:spPr>
        <p:txBody>
          <a:bodyPr anchor="t"/>
          <a:lstStyle>
            <a:lvl1pPr algn="l">
              <a:defRPr sz="3600" b="1" i="0">
                <a:solidFill>
                  <a:schemeClr val="bg1"/>
                </a:solidFill>
                <a:latin typeface="+mj-lt"/>
                <a:cs typeface="Segoe UI" panose="020B0502040204020203" pitchFamily="34" charset="0"/>
              </a:defRPr>
            </a:lvl1pPr>
          </a:lstStyle>
          <a:p>
            <a:r>
              <a:rPr lang="en-US" dirty="0"/>
              <a:t>Click to edit Master title style</a:t>
            </a:r>
          </a:p>
        </p:txBody>
      </p:sp>
      <p:sp>
        <p:nvSpPr>
          <p:cNvPr id="7" name="Content Placeholder 5">
            <a:extLst>
              <a:ext uri="{FF2B5EF4-FFF2-40B4-BE49-F238E27FC236}">
                <a16:creationId xmlns:a16="http://schemas.microsoft.com/office/drawing/2014/main" id="{ECEF82B4-AF7F-7EFF-E0E4-C08D2DEC183B}"/>
              </a:ext>
            </a:extLst>
          </p:cNvPr>
          <p:cNvSpPr>
            <a:spLocks noGrp="1"/>
          </p:cNvSpPr>
          <p:nvPr>
            <p:ph sz="quarter" idx="10"/>
          </p:nvPr>
        </p:nvSpPr>
        <p:spPr>
          <a:xfrm>
            <a:off x="4635501" y="483667"/>
            <a:ext cx="7023100" cy="5904433"/>
          </a:xfrm>
          <a:prstGeom prst="rect">
            <a:avLst/>
          </a:prstGeom>
        </p:spPr>
        <p:txBody>
          <a:bodyPr/>
          <a:lstStyle>
            <a:lvl1pPr>
              <a:defRPr>
                <a:solidFill>
                  <a:schemeClr val="tx2"/>
                </a:solidFill>
              </a:defRPr>
            </a:lvl1pPr>
            <a:lvl2pPr marL="685800" indent="-228600">
              <a:buFont typeface="System Font Regular"/>
              <a:buChar char="-"/>
              <a:defRPr>
                <a:solidFill>
                  <a:schemeClr val="tx2"/>
                </a:solidFill>
              </a:defRPr>
            </a:lvl2pPr>
            <a:lvl3pPr marL="1143000" indent="-228600">
              <a:buFont typeface="System Font Regular"/>
              <a:buChar char="&gt;"/>
              <a:defRPr>
                <a:solidFill>
                  <a:schemeClr val="tx2"/>
                </a:solidFill>
              </a:defRPr>
            </a:lvl3pPr>
            <a:lvl4pPr marL="1600200" indent="-228600">
              <a:buFont typeface="System Font Regular"/>
              <a:buChar char="&gt;"/>
              <a:defRPr>
                <a:solidFill>
                  <a:schemeClr val="tx2"/>
                </a:solidFill>
              </a:defRPr>
            </a:lvl4pPr>
            <a:lvl5pPr marL="2057400" indent="-228600">
              <a:buFont typeface="System Font Regular"/>
              <a:buChar char="&gt;"/>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6">
            <a:extLst>
              <a:ext uri="{FF2B5EF4-FFF2-40B4-BE49-F238E27FC236}">
                <a16:creationId xmlns:a16="http://schemas.microsoft.com/office/drawing/2014/main" id="{4DFEED4B-835B-FC15-8D60-711ED55237D2}"/>
              </a:ext>
            </a:extLst>
          </p:cNvPr>
          <p:cNvSpPr>
            <a:spLocks noGrp="1"/>
          </p:cNvSpPr>
          <p:nvPr>
            <p:ph type="body" sz="quarter" idx="15" hasCustomPrompt="1"/>
          </p:nvPr>
        </p:nvSpPr>
        <p:spPr>
          <a:xfrm>
            <a:off x="300942" y="3033914"/>
            <a:ext cx="3470958" cy="1042786"/>
          </a:xfrm>
          <a:prstGeom prst="rect">
            <a:avLst/>
          </a:prstGeom>
        </p:spPr>
        <p:txBody>
          <a:bodyPr/>
          <a:lstStyle>
            <a:lvl1pPr marL="0" indent="0">
              <a:buNone/>
              <a:defRPr i="1">
                <a:solidFill>
                  <a:schemeClr val="bg1"/>
                </a:solidFill>
                <a:latin typeface="+mn-lt"/>
              </a:defRPr>
            </a:lvl1pPr>
            <a:lvl2pPr marL="457200" indent="0">
              <a:buNone/>
              <a:defRPr/>
            </a:lvl2pPr>
          </a:lstStyle>
          <a:p>
            <a:pPr lvl="0"/>
            <a:r>
              <a:rPr lang="en-US" dirty="0"/>
              <a:t>Click to edit Subtitle</a:t>
            </a:r>
          </a:p>
        </p:txBody>
      </p:sp>
    </p:spTree>
    <p:extLst>
      <p:ext uri="{BB962C8B-B14F-4D97-AF65-F5344CB8AC3E}">
        <p14:creationId xmlns:p14="http://schemas.microsoft.com/office/powerpoint/2010/main" val="32469629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46BF5-2373-6C08-4E83-9BD67EDD85EF}"/>
              </a:ext>
            </a:extLst>
          </p:cNvPr>
          <p:cNvSpPr>
            <a:spLocks noGrp="1"/>
          </p:cNvSpPr>
          <p:nvPr>
            <p:ph type="ctrTitle"/>
          </p:nvPr>
        </p:nvSpPr>
        <p:spPr>
          <a:xfrm>
            <a:off x="300942" y="1331089"/>
            <a:ext cx="3470958" cy="2609035"/>
          </a:xfrm>
          <a:prstGeom prst="rect">
            <a:avLst/>
          </a:prstGeom>
        </p:spPr>
        <p:txBody>
          <a:bodyPr anchor="t"/>
          <a:lstStyle>
            <a:lvl1pPr algn="l">
              <a:defRPr sz="3600" b="1" i="0">
                <a:solidFill>
                  <a:schemeClr val="bg1"/>
                </a:solidFill>
                <a:latin typeface="+mj-lt"/>
                <a:cs typeface="Segoe UI" panose="020B0502040204020203" pitchFamily="34" charset="0"/>
              </a:defRPr>
            </a:lvl1pPr>
          </a:lstStyle>
          <a:p>
            <a:r>
              <a:rPr lang="en-US" dirty="0"/>
              <a:t>Click to edit Master title style</a:t>
            </a:r>
          </a:p>
        </p:txBody>
      </p:sp>
      <p:sp>
        <p:nvSpPr>
          <p:cNvPr id="6" name="Content Placeholder 5">
            <a:extLst>
              <a:ext uri="{FF2B5EF4-FFF2-40B4-BE49-F238E27FC236}">
                <a16:creationId xmlns:a16="http://schemas.microsoft.com/office/drawing/2014/main" id="{1D95EF07-82C4-CC32-EF27-81D97048BD64}"/>
              </a:ext>
            </a:extLst>
          </p:cNvPr>
          <p:cNvSpPr>
            <a:spLocks noGrp="1"/>
          </p:cNvSpPr>
          <p:nvPr>
            <p:ph sz="quarter" idx="10"/>
          </p:nvPr>
        </p:nvSpPr>
        <p:spPr>
          <a:xfrm>
            <a:off x="4635500" y="483667"/>
            <a:ext cx="7086601" cy="2856433"/>
          </a:xfrm>
          <a:prstGeom prst="rect">
            <a:avLst/>
          </a:prstGeom>
        </p:spPr>
        <p:txBody>
          <a:bodyPr/>
          <a:lstStyle>
            <a:lvl1pPr>
              <a:defRPr>
                <a:solidFill>
                  <a:schemeClr val="tx2"/>
                </a:solidFill>
              </a:defRPr>
            </a:lvl1pPr>
            <a:lvl2pPr marL="685800" indent="-228600">
              <a:buFont typeface="System Font Regular"/>
              <a:buChar char="-"/>
              <a:defRPr>
                <a:solidFill>
                  <a:schemeClr val="tx2"/>
                </a:solidFill>
              </a:defRPr>
            </a:lvl2pPr>
            <a:lvl3pPr marL="1143000" indent="-228600">
              <a:buFont typeface="System Font Regular"/>
              <a:buChar char="&gt;"/>
              <a:defRPr>
                <a:solidFill>
                  <a:schemeClr val="tx2"/>
                </a:solidFill>
              </a:defRPr>
            </a:lvl3pPr>
            <a:lvl4pPr marL="1600200" indent="-228600">
              <a:buFont typeface="System Font Regular"/>
              <a:buChar char="&gt;"/>
              <a:defRPr>
                <a:solidFill>
                  <a:schemeClr val="tx2"/>
                </a:solidFill>
              </a:defRPr>
            </a:lvl4pPr>
            <a:lvl5pPr marL="2057400" indent="-228600">
              <a:buFont typeface="System Font Regular"/>
              <a:buChar char="&gt;"/>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5">
            <a:extLst>
              <a:ext uri="{FF2B5EF4-FFF2-40B4-BE49-F238E27FC236}">
                <a16:creationId xmlns:a16="http://schemas.microsoft.com/office/drawing/2014/main" id="{D3C7AD11-EAFC-DD66-E039-313EE19763FE}"/>
              </a:ext>
            </a:extLst>
          </p:cNvPr>
          <p:cNvSpPr>
            <a:spLocks noGrp="1"/>
          </p:cNvSpPr>
          <p:nvPr>
            <p:ph sz="quarter" idx="11"/>
          </p:nvPr>
        </p:nvSpPr>
        <p:spPr>
          <a:xfrm>
            <a:off x="4635499" y="3595167"/>
            <a:ext cx="7086601" cy="2856433"/>
          </a:xfrm>
          <a:prstGeom prst="rect">
            <a:avLst/>
          </a:prstGeom>
        </p:spPr>
        <p:txBody>
          <a:bodyPr/>
          <a:lstStyle>
            <a:lvl1pPr>
              <a:defRPr>
                <a:solidFill>
                  <a:schemeClr val="tx2"/>
                </a:solidFill>
              </a:defRPr>
            </a:lvl1pPr>
            <a:lvl2pPr marL="685800" indent="-228600">
              <a:buFont typeface="System Font Regular"/>
              <a:buChar char="-"/>
              <a:defRPr>
                <a:solidFill>
                  <a:schemeClr val="tx2"/>
                </a:solidFill>
              </a:defRPr>
            </a:lvl2pPr>
            <a:lvl3pPr marL="1143000" indent="-228600">
              <a:buFont typeface="System Font Regular"/>
              <a:buChar char="&gt;"/>
              <a:defRPr>
                <a:solidFill>
                  <a:schemeClr val="tx2"/>
                </a:solidFill>
              </a:defRPr>
            </a:lvl3pPr>
            <a:lvl4pPr marL="1600200" indent="-228600">
              <a:buFont typeface="System Font Regular"/>
              <a:buChar char="&gt;"/>
              <a:defRPr>
                <a:solidFill>
                  <a:schemeClr val="tx2"/>
                </a:solidFill>
              </a:defRPr>
            </a:lvl4pPr>
            <a:lvl5pPr marL="2057400" indent="-228600">
              <a:buFont typeface="System Font Regular"/>
              <a:buChar char="&gt;"/>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36223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Inner Slide/Blue Dome/Title+1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1ED47-E065-94D7-9CE1-0C1B6DE06CB3}"/>
              </a:ext>
            </a:extLst>
          </p:cNvPr>
          <p:cNvSpPr>
            <a:spLocks noGrp="1"/>
          </p:cNvSpPr>
          <p:nvPr>
            <p:ph type="ctrTitle"/>
          </p:nvPr>
        </p:nvSpPr>
        <p:spPr>
          <a:xfrm>
            <a:off x="4708767" y="326530"/>
            <a:ext cx="6328644" cy="1450755"/>
          </a:xfrm>
          <a:prstGeom prst="rect">
            <a:avLst/>
          </a:prstGeom>
        </p:spPr>
        <p:txBody>
          <a:bodyPr anchor="t"/>
          <a:lstStyle>
            <a:lvl1pPr algn="ctr">
              <a:defRPr sz="4400" b="1" i="0">
                <a:solidFill>
                  <a:schemeClr val="accent1"/>
                </a:solidFill>
                <a:latin typeface="+mj-lt"/>
                <a:cs typeface="Segoe UI" panose="020B0502040204020203" pitchFamily="34"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08B0F693-7B32-6D84-90F1-A3AAFBB5F28E}"/>
              </a:ext>
            </a:extLst>
          </p:cNvPr>
          <p:cNvSpPr>
            <a:spLocks noGrp="1"/>
          </p:cNvSpPr>
          <p:nvPr>
            <p:ph type="sldNum" sz="quarter" idx="12"/>
          </p:nvPr>
        </p:nvSpPr>
        <p:spPr>
          <a:xfrm>
            <a:off x="7541822" y="6166345"/>
            <a:ext cx="2743200" cy="365125"/>
          </a:xfrm>
          <a:prstGeom prst="rect">
            <a:avLst/>
          </a:prstGeom>
        </p:spPr>
        <p:txBody>
          <a:bodyPr/>
          <a:lstStyle>
            <a:lvl1pPr algn="r">
              <a:defRPr sz="1600" b="1" i="0">
                <a:solidFill>
                  <a:schemeClr val="accent1"/>
                </a:solidFill>
                <a:latin typeface="Segoe UI Semibold" panose="020B0502040204020203" pitchFamily="34" charset="0"/>
                <a:cs typeface="Segoe UI Semibold" panose="020B0502040204020203" pitchFamily="34" charset="0"/>
              </a:defRPr>
            </a:lvl1pPr>
          </a:lstStyle>
          <a:p>
            <a:fld id="{CBC7505F-1996-1548-B85F-7ADA854EC76F}" type="slidenum">
              <a:rPr lang="en-US" smtClean="0"/>
              <a:pPr/>
              <a:t>‹#›</a:t>
            </a:fld>
            <a:r>
              <a:rPr lang="en-US" dirty="0"/>
              <a:t>  |</a:t>
            </a:r>
          </a:p>
        </p:txBody>
      </p:sp>
      <p:sp>
        <p:nvSpPr>
          <p:cNvPr id="3" name="Content Placeholder 6">
            <a:extLst>
              <a:ext uri="{FF2B5EF4-FFF2-40B4-BE49-F238E27FC236}">
                <a16:creationId xmlns:a16="http://schemas.microsoft.com/office/drawing/2014/main" id="{933537B5-8D8A-EFFB-A49B-D6B3D99604B4}"/>
              </a:ext>
            </a:extLst>
          </p:cNvPr>
          <p:cNvSpPr>
            <a:spLocks noGrp="1"/>
          </p:cNvSpPr>
          <p:nvPr>
            <p:ph sz="quarter" idx="15"/>
          </p:nvPr>
        </p:nvSpPr>
        <p:spPr>
          <a:xfrm>
            <a:off x="4708634" y="2117769"/>
            <a:ext cx="6329254" cy="3136811"/>
          </a:xfrm>
          <a:prstGeom prst="rect">
            <a:avLst/>
          </a:prstGeom>
        </p:spPr>
        <p:txBody>
          <a:bodyPr/>
          <a:lstStyle>
            <a:lvl1pPr>
              <a:defRPr>
                <a:solidFill>
                  <a:schemeClr val="tx2"/>
                </a:solidFill>
              </a:defRPr>
            </a:lvl1pPr>
            <a:lvl2pPr marL="685800" indent="-228600">
              <a:buFont typeface="System Font Regular"/>
              <a:buChar char="-"/>
              <a:defRPr>
                <a:solidFill>
                  <a:schemeClr val="tx2"/>
                </a:solidFill>
              </a:defRPr>
            </a:lvl2pPr>
            <a:lvl3pPr marL="1143000" indent="-228600">
              <a:buFont typeface="System Font Regular"/>
              <a:buChar char="&gt;"/>
              <a:defRPr>
                <a:solidFill>
                  <a:schemeClr val="tx2"/>
                </a:solidFill>
                <a:latin typeface="+mn-lt"/>
              </a:defRPr>
            </a:lvl3pPr>
            <a:lvl4pPr marL="1600200" indent="-228600">
              <a:buFont typeface="System Font Regular"/>
              <a:buChar char="&gt;"/>
              <a:defRPr>
                <a:solidFill>
                  <a:schemeClr val="tx2"/>
                </a:solidFill>
                <a:latin typeface="+mn-lt"/>
              </a:defRPr>
            </a:lvl4pPr>
            <a:lvl5pPr marL="2057400" indent="-228600">
              <a:buFont typeface="System Font Regular"/>
              <a:buChar char="&gt;"/>
              <a:defRPr>
                <a:solidFill>
                  <a:schemeClr val="tx2"/>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a:extLst>
              <a:ext uri="{FF2B5EF4-FFF2-40B4-BE49-F238E27FC236}">
                <a16:creationId xmlns:a16="http://schemas.microsoft.com/office/drawing/2014/main" id="{157E7D63-B035-CA79-3BF6-E8705CD8A594}"/>
              </a:ext>
            </a:extLst>
          </p:cNvPr>
          <p:cNvSpPr>
            <a:spLocks noGrp="1"/>
          </p:cNvSpPr>
          <p:nvPr>
            <p:ph type="pic" sz="quarter" idx="16"/>
          </p:nvPr>
        </p:nvSpPr>
        <p:spPr>
          <a:xfrm>
            <a:off x="1" y="0"/>
            <a:ext cx="4130566" cy="5937161"/>
          </a:xfrm>
          <a:prstGeom prst="rect">
            <a:avLst/>
          </a:prstGeom>
        </p:spPr>
        <p:txBody>
          <a:bodyPr/>
          <a:lstStyle/>
          <a:p>
            <a:endParaRPr lang="en-US" dirty="0"/>
          </a:p>
        </p:txBody>
      </p:sp>
      <p:sp>
        <p:nvSpPr>
          <p:cNvPr id="8" name="Text Placeholder 7">
            <a:extLst>
              <a:ext uri="{FF2B5EF4-FFF2-40B4-BE49-F238E27FC236}">
                <a16:creationId xmlns:a16="http://schemas.microsoft.com/office/drawing/2014/main" id="{F4E5BB0F-1925-9F3A-09E5-CC1619A0C9AF}"/>
              </a:ext>
            </a:extLst>
          </p:cNvPr>
          <p:cNvSpPr>
            <a:spLocks noGrp="1"/>
          </p:cNvSpPr>
          <p:nvPr>
            <p:ph type="body" sz="quarter" idx="17"/>
          </p:nvPr>
        </p:nvSpPr>
        <p:spPr>
          <a:xfrm>
            <a:off x="0" y="5937161"/>
            <a:ext cx="4130675" cy="920840"/>
          </a:xfrm>
          <a:prstGeom prst="rect">
            <a:avLst/>
          </a:prstGeom>
          <a:solidFill>
            <a:srgbClr val="0077C8"/>
          </a:solidFill>
        </p:spPr>
        <p:style>
          <a:lnRef idx="2">
            <a:schemeClr val="dk1"/>
          </a:lnRef>
          <a:fillRef idx="1">
            <a:schemeClr val="lt1"/>
          </a:fillRef>
          <a:effectRef idx="0">
            <a:schemeClr val="dk1"/>
          </a:effectRef>
          <a:fontRef idx="minor">
            <a:schemeClr val="dk1"/>
          </a:fontRef>
        </p:style>
        <p:txBody>
          <a:bodyPr wrap="square" lIns="182880" tIns="182880" rIns="182880" bIns="182880"/>
          <a:lstStyle>
            <a:lvl1pPr marL="0" indent="0">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2845854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329CC-CD10-6C05-A9C4-54F44ECC09F8}"/>
              </a:ext>
            </a:extLst>
          </p:cNvPr>
          <p:cNvSpPr>
            <a:spLocks noGrp="1"/>
          </p:cNvSpPr>
          <p:nvPr>
            <p:ph type="ctrTitle" hasCustomPrompt="1"/>
          </p:nvPr>
        </p:nvSpPr>
        <p:spPr>
          <a:xfrm>
            <a:off x="2069432" y="2310063"/>
            <a:ext cx="9144000" cy="945899"/>
          </a:xfrm>
          <a:prstGeom prst="rect">
            <a:avLst/>
          </a:prstGeom>
        </p:spPr>
        <p:txBody>
          <a:bodyPr anchor="t"/>
          <a:lstStyle>
            <a:lvl1pPr algn="r">
              <a:defRPr sz="6000" b="1" i="0">
                <a:solidFill>
                  <a:schemeClr val="bg1"/>
                </a:solidFill>
                <a:latin typeface="+mj-lt"/>
                <a:cs typeface="Segoe UI" panose="020B0502040204020203" pitchFamily="34" charset="0"/>
              </a:defRPr>
            </a:lvl1pPr>
          </a:lstStyle>
          <a:p>
            <a:r>
              <a:rPr lang="en-US" dirty="0"/>
              <a:t>TITLE GOES HERE</a:t>
            </a:r>
          </a:p>
        </p:txBody>
      </p:sp>
      <p:sp>
        <p:nvSpPr>
          <p:cNvPr id="3" name="Subtitle 2">
            <a:extLst>
              <a:ext uri="{FF2B5EF4-FFF2-40B4-BE49-F238E27FC236}">
                <a16:creationId xmlns:a16="http://schemas.microsoft.com/office/drawing/2014/main" id="{24671C6E-DD59-797D-57F9-F387D6E13BC8}"/>
              </a:ext>
            </a:extLst>
          </p:cNvPr>
          <p:cNvSpPr>
            <a:spLocks noGrp="1"/>
          </p:cNvSpPr>
          <p:nvPr>
            <p:ph type="subTitle" idx="1"/>
          </p:nvPr>
        </p:nvSpPr>
        <p:spPr>
          <a:xfrm>
            <a:off x="2069432" y="3602038"/>
            <a:ext cx="9144000" cy="1098299"/>
          </a:xfrm>
          <a:prstGeom prst="rect">
            <a:avLst/>
          </a:prstGeom>
        </p:spPr>
        <p:txBody>
          <a:bodyPr/>
          <a:lstStyle>
            <a:lvl1pPr marL="0" indent="0" algn="r">
              <a:buNone/>
              <a:defRPr sz="3200" b="0" i="0">
                <a:solidFill>
                  <a:schemeClr val="accent5"/>
                </a:solidFill>
                <a:latin typeface="+mn-lt"/>
                <a:cs typeface="Segoe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3" name="Text Placeholder 12">
            <a:extLst>
              <a:ext uri="{FF2B5EF4-FFF2-40B4-BE49-F238E27FC236}">
                <a16:creationId xmlns:a16="http://schemas.microsoft.com/office/drawing/2014/main" id="{4E71B3D3-A16E-89B8-5E8B-2C936B1B0551}"/>
              </a:ext>
            </a:extLst>
          </p:cNvPr>
          <p:cNvSpPr>
            <a:spLocks noGrp="1"/>
          </p:cNvSpPr>
          <p:nvPr>
            <p:ph type="body" sz="quarter" idx="10"/>
          </p:nvPr>
        </p:nvSpPr>
        <p:spPr>
          <a:xfrm>
            <a:off x="2069432" y="4940300"/>
            <a:ext cx="9144000" cy="1092200"/>
          </a:xfrm>
          <a:prstGeom prst="rect">
            <a:avLst/>
          </a:prstGeom>
        </p:spPr>
        <p:txBody>
          <a:bodyPr/>
          <a:lstStyle>
            <a:lvl1pPr marL="0" indent="0" algn="r">
              <a:buNone/>
              <a:tabLst/>
              <a:defRPr b="0" i="0">
                <a:solidFill>
                  <a:schemeClr val="accent5"/>
                </a:solidFill>
                <a:latin typeface="+mn-lt"/>
                <a:cs typeface="Segoe UI" panose="020B0502040204020203" pitchFamily="34" charset="0"/>
              </a:defRPr>
            </a:lvl1pPr>
            <a:lvl2pPr marL="0" indent="0">
              <a:buNone/>
              <a:tabLst/>
              <a:defRPr/>
            </a:lvl2pPr>
            <a:lvl3pPr marL="0" indent="0">
              <a:buNone/>
              <a:tabLst/>
              <a:defRPr/>
            </a:lvl3pPr>
            <a:lvl4pPr marL="0" indent="0">
              <a:buNone/>
              <a:tabLst/>
              <a:defRPr/>
            </a:lvl4pPr>
            <a:lvl5pPr marL="0" indent="0">
              <a:buNone/>
              <a:tabLst/>
              <a:defRPr/>
            </a:lvl5pPr>
          </a:lstStyle>
          <a:p>
            <a:pPr lvl="0"/>
            <a:r>
              <a:rPr lang="en-US"/>
              <a:t>Click to edit Master text styles</a:t>
            </a:r>
          </a:p>
        </p:txBody>
      </p:sp>
      <p:pic>
        <p:nvPicPr>
          <p:cNvPr id="5" name="Picture 4">
            <a:extLst>
              <a:ext uri="{FF2B5EF4-FFF2-40B4-BE49-F238E27FC236}">
                <a16:creationId xmlns:a16="http://schemas.microsoft.com/office/drawing/2014/main" id="{0C680F86-F21C-FF4D-4E91-C0F3B3322825}"/>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9369839" y="536933"/>
            <a:ext cx="1843593" cy="1289840"/>
          </a:xfrm>
          <a:prstGeom prst="rect">
            <a:avLst/>
          </a:prstGeom>
        </p:spPr>
      </p:pic>
    </p:spTree>
    <p:extLst>
      <p:ext uri="{BB962C8B-B14F-4D97-AF65-F5344CB8AC3E}">
        <p14:creationId xmlns:p14="http://schemas.microsoft.com/office/powerpoint/2010/main" val="3446506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Picture 6" descr="A picture containing graphical user interface&#10;&#10;Description automatically generated">
            <a:extLst>
              <a:ext uri="{FF2B5EF4-FFF2-40B4-BE49-F238E27FC236}">
                <a16:creationId xmlns:a16="http://schemas.microsoft.com/office/drawing/2014/main" id="{3DF5FCEA-60EF-72D7-FC5C-634E93FC5023}"/>
              </a:ext>
            </a:extLst>
          </p:cNvPr>
          <p:cNvPicPr>
            <a:picLocks noChangeAspect="1"/>
          </p:cNvPicPr>
          <p:nvPr userDrawn="1"/>
        </p:nvPicPr>
        <p:blipFill>
          <a:blip r:embed="rId2"/>
          <a:stretch>
            <a:fillRect/>
          </a:stretch>
        </p:blipFill>
        <p:spPr>
          <a:xfrm>
            <a:off x="3885228" y="1487004"/>
            <a:ext cx="4421544" cy="3886200"/>
          </a:xfrm>
          <a:prstGeom prst="rect">
            <a:avLst/>
          </a:prstGeom>
        </p:spPr>
      </p:pic>
    </p:spTree>
    <p:extLst>
      <p:ext uri="{BB962C8B-B14F-4D97-AF65-F5344CB8AC3E}">
        <p14:creationId xmlns:p14="http://schemas.microsoft.com/office/powerpoint/2010/main" val="2230337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ner Slide/Blue Dome/Title+1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1ED47-E065-94D7-9CE1-0C1B6DE06CB3}"/>
              </a:ext>
            </a:extLst>
          </p:cNvPr>
          <p:cNvSpPr>
            <a:spLocks noGrp="1"/>
          </p:cNvSpPr>
          <p:nvPr>
            <p:ph type="ctrTitle"/>
          </p:nvPr>
        </p:nvSpPr>
        <p:spPr>
          <a:xfrm>
            <a:off x="4708767" y="326530"/>
            <a:ext cx="6328644" cy="1450755"/>
          </a:xfrm>
          <a:prstGeom prst="rect">
            <a:avLst/>
          </a:prstGeom>
        </p:spPr>
        <p:txBody>
          <a:bodyPr anchor="t"/>
          <a:lstStyle>
            <a:lvl1pPr algn="ctr">
              <a:defRPr sz="4400" b="1" i="0">
                <a:solidFill>
                  <a:schemeClr val="accent1"/>
                </a:solidFill>
                <a:latin typeface="+mj-lt"/>
                <a:cs typeface="Segoe UI" panose="020B0502040204020203" pitchFamily="34"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08B0F693-7B32-6D84-90F1-A3AAFBB5F28E}"/>
              </a:ext>
            </a:extLst>
          </p:cNvPr>
          <p:cNvSpPr>
            <a:spLocks noGrp="1"/>
          </p:cNvSpPr>
          <p:nvPr>
            <p:ph type="sldNum" sz="quarter" idx="12"/>
          </p:nvPr>
        </p:nvSpPr>
        <p:spPr>
          <a:xfrm>
            <a:off x="7541822" y="6166345"/>
            <a:ext cx="2743200" cy="365125"/>
          </a:xfrm>
          <a:prstGeom prst="rect">
            <a:avLst/>
          </a:prstGeom>
        </p:spPr>
        <p:txBody>
          <a:bodyPr/>
          <a:lstStyle>
            <a:lvl1pPr algn="r">
              <a:defRPr sz="1600" b="1" i="0">
                <a:solidFill>
                  <a:schemeClr val="accent1"/>
                </a:solidFill>
                <a:latin typeface="Segoe UI Semibold" panose="020B0502040204020203" pitchFamily="34" charset="0"/>
                <a:cs typeface="Segoe UI Semibold" panose="020B0502040204020203" pitchFamily="34" charset="0"/>
              </a:defRPr>
            </a:lvl1pPr>
          </a:lstStyle>
          <a:p>
            <a:fld id="{CBC7505F-1996-1548-B85F-7ADA854EC76F}" type="slidenum">
              <a:rPr lang="en-US" smtClean="0"/>
              <a:pPr/>
              <a:t>‹#›</a:t>
            </a:fld>
            <a:r>
              <a:rPr lang="en-US" dirty="0"/>
              <a:t>  |</a:t>
            </a:r>
          </a:p>
        </p:txBody>
      </p:sp>
      <p:sp>
        <p:nvSpPr>
          <p:cNvPr id="3" name="Content Placeholder 6">
            <a:extLst>
              <a:ext uri="{FF2B5EF4-FFF2-40B4-BE49-F238E27FC236}">
                <a16:creationId xmlns:a16="http://schemas.microsoft.com/office/drawing/2014/main" id="{933537B5-8D8A-EFFB-A49B-D6B3D99604B4}"/>
              </a:ext>
            </a:extLst>
          </p:cNvPr>
          <p:cNvSpPr>
            <a:spLocks noGrp="1"/>
          </p:cNvSpPr>
          <p:nvPr>
            <p:ph sz="quarter" idx="15"/>
          </p:nvPr>
        </p:nvSpPr>
        <p:spPr>
          <a:xfrm>
            <a:off x="4708634" y="2117769"/>
            <a:ext cx="6329254" cy="3136811"/>
          </a:xfrm>
          <a:prstGeom prst="rect">
            <a:avLst/>
          </a:prstGeom>
        </p:spPr>
        <p:txBody>
          <a:bodyPr/>
          <a:lstStyle>
            <a:lvl1pPr>
              <a:defRPr>
                <a:solidFill>
                  <a:schemeClr val="tx2"/>
                </a:solidFill>
              </a:defRPr>
            </a:lvl1pPr>
            <a:lvl2pPr marL="685800" indent="-228600">
              <a:buFont typeface="System Font Regular"/>
              <a:buChar char="-"/>
              <a:defRPr>
                <a:solidFill>
                  <a:schemeClr val="tx2"/>
                </a:solidFill>
              </a:defRPr>
            </a:lvl2pPr>
            <a:lvl3pPr marL="1143000" indent="-228600">
              <a:buFont typeface="System Font Regular"/>
              <a:buChar char="&gt;"/>
              <a:defRPr>
                <a:solidFill>
                  <a:schemeClr val="tx2"/>
                </a:solidFill>
                <a:latin typeface="+mn-lt"/>
              </a:defRPr>
            </a:lvl3pPr>
            <a:lvl4pPr marL="1600200" indent="-228600">
              <a:buFont typeface="System Font Regular"/>
              <a:buChar char="&gt;"/>
              <a:defRPr>
                <a:solidFill>
                  <a:schemeClr val="tx2"/>
                </a:solidFill>
                <a:latin typeface="+mn-lt"/>
              </a:defRPr>
            </a:lvl4pPr>
            <a:lvl5pPr marL="2057400" indent="-228600">
              <a:buFont typeface="System Font Regular"/>
              <a:buChar char="&gt;"/>
              <a:defRPr>
                <a:solidFill>
                  <a:schemeClr val="tx2"/>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a:extLst>
              <a:ext uri="{FF2B5EF4-FFF2-40B4-BE49-F238E27FC236}">
                <a16:creationId xmlns:a16="http://schemas.microsoft.com/office/drawing/2014/main" id="{157E7D63-B035-CA79-3BF6-E8705CD8A594}"/>
              </a:ext>
            </a:extLst>
          </p:cNvPr>
          <p:cNvSpPr>
            <a:spLocks noGrp="1"/>
          </p:cNvSpPr>
          <p:nvPr>
            <p:ph type="pic" sz="quarter" idx="16"/>
          </p:nvPr>
        </p:nvSpPr>
        <p:spPr>
          <a:xfrm>
            <a:off x="1" y="0"/>
            <a:ext cx="4130566" cy="5937161"/>
          </a:xfrm>
          <a:prstGeom prst="rect">
            <a:avLst/>
          </a:prstGeom>
        </p:spPr>
        <p:txBody>
          <a:bodyPr/>
          <a:lstStyle/>
          <a:p>
            <a:endParaRPr lang="en-US" dirty="0"/>
          </a:p>
        </p:txBody>
      </p:sp>
      <p:sp>
        <p:nvSpPr>
          <p:cNvPr id="8" name="Text Placeholder 7">
            <a:extLst>
              <a:ext uri="{FF2B5EF4-FFF2-40B4-BE49-F238E27FC236}">
                <a16:creationId xmlns:a16="http://schemas.microsoft.com/office/drawing/2014/main" id="{F4E5BB0F-1925-9F3A-09E5-CC1619A0C9AF}"/>
              </a:ext>
            </a:extLst>
          </p:cNvPr>
          <p:cNvSpPr>
            <a:spLocks noGrp="1"/>
          </p:cNvSpPr>
          <p:nvPr>
            <p:ph type="body" sz="quarter" idx="17"/>
          </p:nvPr>
        </p:nvSpPr>
        <p:spPr>
          <a:xfrm>
            <a:off x="0" y="5937161"/>
            <a:ext cx="4130675" cy="920840"/>
          </a:xfrm>
          <a:prstGeom prst="rect">
            <a:avLst/>
          </a:prstGeom>
          <a:solidFill>
            <a:srgbClr val="0077C8"/>
          </a:solidFill>
        </p:spPr>
        <p:style>
          <a:lnRef idx="2">
            <a:schemeClr val="dk1"/>
          </a:lnRef>
          <a:fillRef idx="1">
            <a:schemeClr val="lt1"/>
          </a:fillRef>
          <a:effectRef idx="0">
            <a:schemeClr val="dk1"/>
          </a:effectRef>
          <a:fontRef idx="minor">
            <a:schemeClr val="dk1"/>
          </a:fontRef>
        </p:style>
        <p:txBody>
          <a:bodyPr wrap="square" lIns="182880" tIns="182880" rIns="182880" bIns="182880"/>
          <a:lstStyle>
            <a:lvl1pPr marL="0" indent="0">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1580876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ner Slide/Blue Dome/Title+Sub+1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1ED47-E065-94D7-9CE1-0C1B6DE06CB3}"/>
              </a:ext>
            </a:extLst>
          </p:cNvPr>
          <p:cNvSpPr>
            <a:spLocks noGrp="1"/>
          </p:cNvSpPr>
          <p:nvPr>
            <p:ph type="ctrTitle"/>
          </p:nvPr>
        </p:nvSpPr>
        <p:spPr>
          <a:xfrm>
            <a:off x="1154588" y="326531"/>
            <a:ext cx="9882823" cy="618350"/>
          </a:xfrm>
          <a:prstGeom prst="rect">
            <a:avLst/>
          </a:prstGeom>
        </p:spPr>
        <p:txBody>
          <a:bodyPr anchor="t"/>
          <a:lstStyle>
            <a:lvl1pPr algn="ctr">
              <a:defRPr sz="4400" b="1" i="0">
                <a:solidFill>
                  <a:schemeClr val="accent1"/>
                </a:solidFill>
                <a:latin typeface="+mj-lt"/>
                <a:cs typeface="Segoe UI" panose="020B0502040204020203" pitchFamily="34"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08B0F693-7B32-6D84-90F1-A3AAFBB5F28E}"/>
              </a:ext>
            </a:extLst>
          </p:cNvPr>
          <p:cNvSpPr>
            <a:spLocks noGrp="1"/>
          </p:cNvSpPr>
          <p:nvPr>
            <p:ph type="sldNum" sz="quarter" idx="12"/>
          </p:nvPr>
        </p:nvSpPr>
        <p:spPr>
          <a:xfrm>
            <a:off x="7541822" y="6166345"/>
            <a:ext cx="2743200" cy="365125"/>
          </a:xfrm>
          <a:prstGeom prst="rect">
            <a:avLst/>
          </a:prstGeom>
        </p:spPr>
        <p:txBody>
          <a:bodyPr/>
          <a:lstStyle>
            <a:lvl1pPr algn="r">
              <a:defRPr sz="1600" b="1" i="0">
                <a:solidFill>
                  <a:schemeClr val="accent1"/>
                </a:solidFill>
                <a:latin typeface="Segoe UI Semibold" panose="020B0502040204020203" pitchFamily="34" charset="0"/>
                <a:cs typeface="Segoe UI Semibold" panose="020B0502040204020203" pitchFamily="34" charset="0"/>
              </a:defRPr>
            </a:lvl1pPr>
          </a:lstStyle>
          <a:p>
            <a:fld id="{CBC7505F-1996-1548-B85F-7ADA854EC76F}" type="slidenum">
              <a:rPr lang="en-US" smtClean="0"/>
              <a:pPr/>
              <a:t>‹#›</a:t>
            </a:fld>
            <a:r>
              <a:rPr lang="en-US" dirty="0"/>
              <a:t>  |</a:t>
            </a:r>
          </a:p>
        </p:txBody>
      </p:sp>
      <p:sp>
        <p:nvSpPr>
          <p:cNvPr id="4" name="Text Placeholder 3">
            <a:extLst>
              <a:ext uri="{FF2B5EF4-FFF2-40B4-BE49-F238E27FC236}">
                <a16:creationId xmlns:a16="http://schemas.microsoft.com/office/drawing/2014/main" id="{82A8DEAA-10C0-7014-A678-E7E855AC38B2}"/>
              </a:ext>
            </a:extLst>
          </p:cNvPr>
          <p:cNvSpPr>
            <a:spLocks noGrp="1"/>
          </p:cNvSpPr>
          <p:nvPr>
            <p:ph type="body" sz="quarter" idx="14" hasCustomPrompt="1"/>
          </p:nvPr>
        </p:nvSpPr>
        <p:spPr>
          <a:xfrm>
            <a:off x="1154113" y="1016775"/>
            <a:ext cx="9883775" cy="560387"/>
          </a:xfrm>
          <a:prstGeom prst="rect">
            <a:avLst/>
          </a:prstGeom>
        </p:spPr>
        <p:txBody>
          <a:bodyPr/>
          <a:lstStyle>
            <a:lvl1pPr marL="0" indent="0" algn="ctr">
              <a:buNone/>
              <a:defRPr b="1" i="1">
                <a:solidFill>
                  <a:schemeClr val="accent1"/>
                </a:solidFill>
                <a:latin typeface="+mj-lt"/>
                <a:cs typeface="Segoe UI Semibold" panose="020B0502040204020203" pitchFamily="34" charset="0"/>
              </a:defRPr>
            </a:lvl1pPr>
          </a:lstStyle>
          <a:p>
            <a:pPr lvl="0"/>
            <a:r>
              <a:rPr lang="en-US" dirty="0"/>
              <a:t>Click to edit Subtitle</a:t>
            </a:r>
          </a:p>
        </p:txBody>
      </p:sp>
      <p:sp>
        <p:nvSpPr>
          <p:cNvPr id="5" name="Content Placeholder 6">
            <a:extLst>
              <a:ext uri="{FF2B5EF4-FFF2-40B4-BE49-F238E27FC236}">
                <a16:creationId xmlns:a16="http://schemas.microsoft.com/office/drawing/2014/main" id="{4298138C-4C43-C092-B00F-9FE85E6A3D7A}"/>
              </a:ext>
            </a:extLst>
          </p:cNvPr>
          <p:cNvSpPr>
            <a:spLocks noGrp="1"/>
          </p:cNvSpPr>
          <p:nvPr>
            <p:ph sz="quarter" idx="15"/>
          </p:nvPr>
        </p:nvSpPr>
        <p:spPr>
          <a:xfrm>
            <a:off x="1154113" y="1885949"/>
            <a:ext cx="9883775" cy="3498215"/>
          </a:xfrm>
          <a:prstGeom prst="rect">
            <a:avLst/>
          </a:prstGeom>
        </p:spPr>
        <p:txBody>
          <a:bodyPr/>
          <a:lstStyle>
            <a:lvl1pPr>
              <a:defRPr>
                <a:solidFill>
                  <a:schemeClr val="tx2"/>
                </a:solidFill>
              </a:defRPr>
            </a:lvl1pPr>
            <a:lvl2pPr marL="685800" indent="-228600">
              <a:buFont typeface="System Font Regular"/>
              <a:buChar char="-"/>
              <a:defRPr>
                <a:solidFill>
                  <a:schemeClr val="tx2"/>
                </a:solidFill>
              </a:defRPr>
            </a:lvl2pPr>
            <a:lvl3pPr marL="1143000" indent="-228600">
              <a:buFont typeface="System Font Regular"/>
              <a:buChar char="&gt;"/>
              <a:defRPr>
                <a:solidFill>
                  <a:schemeClr val="tx2"/>
                </a:solidFill>
                <a:latin typeface="+mn-lt"/>
              </a:defRPr>
            </a:lvl3pPr>
            <a:lvl4pPr marL="1600200" indent="-228600">
              <a:buFont typeface="System Font Regular"/>
              <a:buChar char="&gt;"/>
              <a:defRPr>
                <a:solidFill>
                  <a:schemeClr val="tx2"/>
                </a:solidFill>
                <a:latin typeface="+mn-lt"/>
              </a:defRPr>
            </a:lvl4pPr>
            <a:lvl5pPr marL="2057400" indent="-228600">
              <a:buFont typeface="System Font Regular"/>
              <a:buChar char="&gt;"/>
              <a:defRPr>
                <a:solidFill>
                  <a:schemeClr val="tx2"/>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77352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ner Slide/Blue Dome/Title+2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1ED47-E065-94D7-9CE1-0C1B6DE06CB3}"/>
              </a:ext>
            </a:extLst>
          </p:cNvPr>
          <p:cNvSpPr>
            <a:spLocks noGrp="1"/>
          </p:cNvSpPr>
          <p:nvPr>
            <p:ph type="ctrTitle"/>
          </p:nvPr>
        </p:nvSpPr>
        <p:spPr>
          <a:xfrm>
            <a:off x="1154588" y="326530"/>
            <a:ext cx="9882823" cy="777875"/>
          </a:xfrm>
          <a:prstGeom prst="rect">
            <a:avLst/>
          </a:prstGeom>
        </p:spPr>
        <p:txBody>
          <a:bodyPr anchor="t"/>
          <a:lstStyle>
            <a:lvl1pPr algn="ctr">
              <a:defRPr sz="4400" b="1" i="0">
                <a:solidFill>
                  <a:schemeClr val="accent1"/>
                </a:solidFill>
                <a:latin typeface="+mj-lt"/>
                <a:cs typeface="Segoe UI" panose="020B0502040204020203" pitchFamily="34"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08B0F693-7B32-6D84-90F1-A3AAFBB5F28E}"/>
              </a:ext>
            </a:extLst>
          </p:cNvPr>
          <p:cNvSpPr>
            <a:spLocks noGrp="1"/>
          </p:cNvSpPr>
          <p:nvPr>
            <p:ph type="sldNum" sz="quarter" idx="12"/>
          </p:nvPr>
        </p:nvSpPr>
        <p:spPr>
          <a:xfrm>
            <a:off x="7541822" y="6166345"/>
            <a:ext cx="2743200" cy="365125"/>
          </a:xfrm>
          <a:prstGeom prst="rect">
            <a:avLst/>
          </a:prstGeom>
        </p:spPr>
        <p:txBody>
          <a:bodyPr/>
          <a:lstStyle>
            <a:lvl1pPr algn="r">
              <a:defRPr sz="1600" b="1" i="0">
                <a:solidFill>
                  <a:schemeClr val="accent1"/>
                </a:solidFill>
                <a:latin typeface="Segoe UI Semibold" panose="020B0502040204020203" pitchFamily="34" charset="0"/>
                <a:cs typeface="Segoe UI Semibold" panose="020B0502040204020203" pitchFamily="34" charset="0"/>
              </a:defRPr>
            </a:lvl1pPr>
          </a:lstStyle>
          <a:p>
            <a:fld id="{CBC7505F-1996-1548-B85F-7ADA854EC76F}" type="slidenum">
              <a:rPr lang="en-US" smtClean="0"/>
              <a:pPr/>
              <a:t>‹#›</a:t>
            </a:fld>
            <a:r>
              <a:rPr lang="en-US" dirty="0"/>
              <a:t>  |</a:t>
            </a:r>
          </a:p>
        </p:txBody>
      </p:sp>
      <p:sp>
        <p:nvSpPr>
          <p:cNvPr id="14" name="Content Placeholder 13">
            <a:extLst>
              <a:ext uri="{FF2B5EF4-FFF2-40B4-BE49-F238E27FC236}">
                <a16:creationId xmlns:a16="http://schemas.microsoft.com/office/drawing/2014/main" id="{EF28AAD1-DBC7-9A0B-4B17-FA161863297E}"/>
              </a:ext>
            </a:extLst>
          </p:cNvPr>
          <p:cNvSpPr>
            <a:spLocks noGrp="1"/>
          </p:cNvSpPr>
          <p:nvPr>
            <p:ph sz="quarter" idx="14"/>
          </p:nvPr>
        </p:nvSpPr>
        <p:spPr>
          <a:xfrm>
            <a:off x="6277338" y="1886584"/>
            <a:ext cx="4760073" cy="3477895"/>
          </a:xfrm>
          <a:prstGeom prst="rect">
            <a:avLst/>
          </a:prstGeom>
        </p:spPr>
        <p:txBody>
          <a:bodyPr/>
          <a:lstStyle>
            <a:lvl1pPr>
              <a:defRPr b="0" i="0">
                <a:solidFill>
                  <a:schemeClr val="tx2"/>
                </a:solidFill>
                <a:latin typeface="+mn-lt"/>
                <a:cs typeface="Segoe UI" panose="020B0502040204020203" pitchFamily="34" charset="0"/>
              </a:defRPr>
            </a:lvl1pPr>
            <a:lvl2pPr marL="685800" indent="-228600">
              <a:buFont typeface="System Font Regular"/>
              <a:buChar char="-"/>
              <a:defRPr b="0" i="0">
                <a:solidFill>
                  <a:schemeClr val="tx2"/>
                </a:solidFill>
                <a:latin typeface="+mn-lt"/>
                <a:cs typeface="Segoe UI" panose="020B0502040204020203" pitchFamily="34" charset="0"/>
              </a:defRPr>
            </a:lvl2pPr>
            <a:lvl3pPr marL="1143000" indent="-228600">
              <a:buFont typeface="System Font Regular"/>
              <a:buChar char="&gt;"/>
              <a:defRPr b="0" i="0">
                <a:solidFill>
                  <a:schemeClr val="tx2"/>
                </a:solidFill>
                <a:latin typeface="+mn-lt"/>
                <a:cs typeface="Segoe UI Semilight" panose="020B0402040204020203" pitchFamily="34" charset="0"/>
              </a:defRPr>
            </a:lvl3pPr>
            <a:lvl4pPr marL="1600200" indent="-228600">
              <a:buFont typeface="System Font Regular"/>
              <a:buChar char="&gt;"/>
              <a:defRPr b="0" i="0">
                <a:solidFill>
                  <a:schemeClr val="tx2"/>
                </a:solidFill>
                <a:latin typeface="+mn-lt"/>
                <a:cs typeface="Segoe UI Semilight" panose="020B0402040204020203" pitchFamily="34" charset="0"/>
              </a:defRPr>
            </a:lvl4pPr>
            <a:lvl5pPr marL="2057400" indent="-228600">
              <a:buFont typeface="System Font Regular"/>
              <a:buChar char="&gt;"/>
              <a:defRPr b="0" i="0">
                <a:solidFill>
                  <a:schemeClr val="tx2"/>
                </a:solidFill>
                <a:latin typeface="+mn-lt"/>
                <a:cs typeface="Segoe UI Semilight" panose="020B04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a:extLst>
              <a:ext uri="{FF2B5EF4-FFF2-40B4-BE49-F238E27FC236}">
                <a16:creationId xmlns:a16="http://schemas.microsoft.com/office/drawing/2014/main" id="{291E9A0A-C29F-6956-4460-0B37BB83D179}"/>
              </a:ext>
            </a:extLst>
          </p:cNvPr>
          <p:cNvSpPr>
            <a:spLocks noGrp="1"/>
          </p:cNvSpPr>
          <p:nvPr>
            <p:ph sz="quarter" idx="15"/>
          </p:nvPr>
        </p:nvSpPr>
        <p:spPr>
          <a:xfrm>
            <a:off x="1154589" y="1886584"/>
            <a:ext cx="4760073" cy="3477895"/>
          </a:xfrm>
          <a:prstGeom prst="rect">
            <a:avLst/>
          </a:prstGeom>
        </p:spPr>
        <p:txBody>
          <a:bodyPr/>
          <a:lstStyle>
            <a:lvl1pPr>
              <a:defRPr b="0" i="0">
                <a:solidFill>
                  <a:schemeClr val="tx2"/>
                </a:solidFill>
                <a:latin typeface="+mn-lt"/>
                <a:cs typeface="Segoe UI" panose="020B0502040204020203" pitchFamily="34" charset="0"/>
              </a:defRPr>
            </a:lvl1pPr>
            <a:lvl2pPr marL="685800" indent="-228600">
              <a:buFont typeface="System Font Regular"/>
              <a:buChar char="-"/>
              <a:defRPr b="0" i="0">
                <a:solidFill>
                  <a:schemeClr val="tx2"/>
                </a:solidFill>
                <a:latin typeface="+mn-lt"/>
                <a:cs typeface="Segoe UI" panose="020B0502040204020203" pitchFamily="34" charset="0"/>
              </a:defRPr>
            </a:lvl2pPr>
            <a:lvl3pPr marL="1143000" indent="-228600">
              <a:buFont typeface="System Font Regular"/>
              <a:buChar char="&gt;"/>
              <a:defRPr b="0" i="0">
                <a:solidFill>
                  <a:schemeClr val="tx2"/>
                </a:solidFill>
                <a:latin typeface="+mn-lt"/>
                <a:cs typeface="Segoe UI Semilight" panose="020B0402040204020203" pitchFamily="34" charset="0"/>
              </a:defRPr>
            </a:lvl3pPr>
            <a:lvl4pPr marL="1600200" indent="-228600">
              <a:buFont typeface="System Font Regular"/>
              <a:buChar char="&gt;"/>
              <a:defRPr b="0" i="0">
                <a:solidFill>
                  <a:schemeClr val="tx2"/>
                </a:solidFill>
                <a:latin typeface="+mn-lt"/>
                <a:cs typeface="Segoe UI Semilight" panose="020B0402040204020203" pitchFamily="34" charset="0"/>
              </a:defRPr>
            </a:lvl4pPr>
            <a:lvl5pPr marL="2057400" indent="-228600">
              <a:buFont typeface="System Font Regular"/>
              <a:buChar char="&gt;"/>
              <a:defRPr b="0" i="0">
                <a:solidFill>
                  <a:schemeClr val="tx2"/>
                </a:solidFill>
                <a:latin typeface="+mn-lt"/>
                <a:cs typeface="Segoe UI Semilight" panose="020B04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11464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ner Slide/Blue Dome/Title+Sub+2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B0F693-7B32-6D84-90F1-A3AAFBB5F28E}"/>
              </a:ext>
            </a:extLst>
          </p:cNvPr>
          <p:cNvSpPr>
            <a:spLocks noGrp="1"/>
          </p:cNvSpPr>
          <p:nvPr>
            <p:ph type="sldNum" sz="quarter" idx="12"/>
          </p:nvPr>
        </p:nvSpPr>
        <p:spPr>
          <a:xfrm>
            <a:off x="7541822" y="6166345"/>
            <a:ext cx="2743200" cy="365125"/>
          </a:xfrm>
          <a:prstGeom prst="rect">
            <a:avLst/>
          </a:prstGeom>
        </p:spPr>
        <p:txBody>
          <a:bodyPr/>
          <a:lstStyle>
            <a:lvl1pPr algn="r">
              <a:defRPr sz="1600" b="1" i="0">
                <a:solidFill>
                  <a:schemeClr val="accent1"/>
                </a:solidFill>
                <a:latin typeface="Segoe UI Semibold" panose="020B0502040204020203" pitchFamily="34" charset="0"/>
                <a:cs typeface="Segoe UI Semibold" panose="020B0502040204020203" pitchFamily="34" charset="0"/>
              </a:defRPr>
            </a:lvl1pPr>
          </a:lstStyle>
          <a:p>
            <a:fld id="{CBC7505F-1996-1548-B85F-7ADA854EC76F}" type="slidenum">
              <a:rPr lang="en-US" smtClean="0"/>
              <a:pPr/>
              <a:t>‹#›</a:t>
            </a:fld>
            <a:r>
              <a:rPr lang="en-US" dirty="0"/>
              <a:t>  |</a:t>
            </a:r>
          </a:p>
        </p:txBody>
      </p:sp>
      <p:sp>
        <p:nvSpPr>
          <p:cNvPr id="7" name="Title 1">
            <a:extLst>
              <a:ext uri="{FF2B5EF4-FFF2-40B4-BE49-F238E27FC236}">
                <a16:creationId xmlns:a16="http://schemas.microsoft.com/office/drawing/2014/main" id="{8FB5DFA0-F030-928C-3E9B-01B90A5CD633}"/>
              </a:ext>
            </a:extLst>
          </p:cNvPr>
          <p:cNvSpPr>
            <a:spLocks noGrp="1"/>
          </p:cNvSpPr>
          <p:nvPr>
            <p:ph type="ctrTitle"/>
          </p:nvPr>
        </p:nvSpPr>
        <p:spPr>
          <a:xfrm>
            <a:off x="1154588" y="326531"/>
            <a:ext cx="9882823" cy="618350"/>
          </a:xfrm>
          <a:prstGeom prst="rect">
            <a:avLst/>
          </a:prstGeom>
        </p:spPr>
        <p:txBody>
          <a:bodyPr anchor="t"/>
          <a:lstStyle>
            <a:lvl1pPr algn="ctr">
              <a:defRPr sz="4400" b="1" i="0">
                <a:solidFill>
                  <a:schemeClr val="accent1"/>
                </a:solidFill>
                <a:latin typeface="+mj-lt"/>
                <a:cs typeface="Segoe UI" panose="020B0502040204020203" pitchFamily="34" charset="0"/>
              </a:defRPr>
            </a:lvl1pPr>
          </a:lstStyle>
          <a:p>
            <a:r>
              <a:rPr lang="en-US" dirty="0"/>
              <a:t>Click to edit Master title style</a:t>
            </a:r>
          </a:p>
        </p:txBody>
      </p:sp>
      <p:sp>
        <p:nvSpPr>
          <p:cNvPr id="9" name="Text Placeholder 3">
            <a:extLst>
              <a:ext uri="{FF2B5EF4-FFF2-40B4-BE49-F238E27FC236}">
                <a16:creationId xmlns:a16="http://schemas.microsoft.com/office/drawing/2014/main" id="{EA069E79-8EB9-E177-22BD-AE18A98E65AA}"/>
              </a:ext>
            </a:extLst>
          </p:cNvPr>
          <p:cNvSpPr>
            <a:spLocks noGrp="1"/>
          </p:cNvSpPr>
          <p:nvPr>
            <p:ph type="body" sz="quarter" idx="15" hasCustomPrompt="1"/>
          </p:nvPr>
        </p:nvSpPr>
        <p:spPr>
          <a:xfrm>
            <a:off x="1154113" y="1016775"/>
            <a:ext cx="9883775" cy="560387"/>
          </a:xfrm>
          <a:prstGeom prst="rect">
            <a:avLst/>
          </a:prstGeom>
        </p:spPr>
        <p:txBody>
          <a:bodyPr/>
          <a:lstStyle>
            <a:lvl1pPr marL="0" indent="0" algn="ctr">
              <a:buNone/>
              <a:defRPr b="1" i="1">
                <a:solidFill>
                  <a:schemeClr val="accent1"/>
                </a:solidFill>
                <a:latin typeface="+mj-lt"/>
                <a:cs typeface="Segoe UI Semibold" panose="020B0502040204020203" pitchFamily="34" charset="0"/>
              </a:defRPr>
            </a:lvl1pPr>
          </a:lstStyle>
          <a:p>
            <a:pPr lvl="0"/>
            <a:r>
              <a:rPr lang="en-US" dirty="0"/>
              <a:t>Click to edit Subtitle</a:t>
            </a:r>
          </a:p>
        </p:txBody>
      </p:sp>
      <p:sp>
        <p:nvSpPr>
          <p:cNvPr id="10" name="Content Placeholder 13">
            <a:extLst>
              <a:ext uri="{FF2B5EF4-FFF2-40B4-BE49-F238E27FC236}">
                <a16:creationId xmlns:a16="http://schemas.microsoft.com/office/drawing/2014/main" id="{87730296-6B16-4C52-5BE3-F6D4B3EB414D}"/>
              </a:ext>
            </a:extLst>
          </p:cNvPr>
          <p:cNvSpPr>
            <a:spLocks noGrp="1"/>
          </p:cNvSpPr>
          <p:nvPr>
            <p:ph sz="quarter" idx="14"/>
          </p:nvPr>
        </p:nvSpPr>
        <p:spPr>
          <a:xfrm>
            <a:off x="6277338" y="1886584"/>
            <a:ext cx="4760073" cy="3477895"/>
          </a:xfrm>
          <a:prstGeom prst="rect">
            <a:avLst/>
          </a:prstGeom>
        </p:spPr>
        <p:txBody>
          <a:bodyPr/>
          <a:lstStyle>
            <a:lvl1pPr>
              <a:defRPr b="0" i="0">
                <a:solidFill>
                  <a:schemeClr val="tx2"/>
                </a:solidFill>
                <a:latin typeface="+mn-lt"/>
                <a:cs typeface="Segoe UI" panose="020B0502040204020203" pitchFamily="34" charset="0"/>
              </a:defRPr>
            </a:lvl1pPr>
            <a:lvl2pPr marL="685800" indent="-228600">
              <a:buFont typeface="System Font Regular"/>
              <a:buChar char="-"/>
              <a:defRPr b="0" i="0">
                <a:solidFill>
                  <a:schemeClr val="tx2"/>
                </a:solidFill>
                <a:latin typeface="+mn-lt"/>
                <a:cs typeface="Segoe UI" panose="020B0502040204020203" pitchFamily="34" charset="0"/>
              </a:defRPr>
            </a:lvl2pPr>
            <a:lvl3pPr marL="1143000" indent="-228600">
              <a:buFont typeface="System Font Regular"/>
              <a:buChar char="&gt;"/>
              <a:defRPr b="0" i="0">
                <a:solidFill>
                  <a:schemeClr val="tx2"/>
                </a:solidFill>
                <a:latin typeface="+mn-lt"/>
                <a:cs typeface="Segoe UI Semilight" panose="020B0402040204020203" pitchFamily="34" charset="0"/>
              </a:defRPr>
            </a:lvl3pPr>
            <a:lvl4pPr marL="1600200" indent="-228600">
              <a:buFont typeface="System Font Regular"/>
              <a:buChar char="&gt;"/>
              <a:defRPr b="0" i="0">
                <a:solidFill>
                  <a:schemeClr val="tx2"/>
                </a:solidFill>
                <a:latin typeface="+mn-lt"/>
                <a:cs typeface="Segoe UI Semilight" panose="020B0402040204020203" pitchFamily="34" charset="0"/>
              </a:defRPr>
            </a:lvl4pPr>
            <a:lvl5pPr marL="2057400" indent="-228600">
              <a:buFont typeface="System Font Regular"/>
              <a:buChar char="&gt;"/>
              <a:defRPr b="0" i="0">
                <a:solidFill>
                  <a:schemeClr val="tx2"/>
                </a:solidFill>
                <a:latin typeface="+mn-lt"/>
                <a:cs typeface="Segoe UI Semilight" panose="020B04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3">
            <a:extLst>
              <a:ext uri="{FF2B5EF4-FFF2-40B4-BE49-F238E27FC236}">
                <a16:creationId xmlns:a16="http://schemas.microsoft.com/office/drawing/2014/main" id="{49124F28-1CE0-7B41-E0C8-1B4DCB534C52}"/>
              </a:ext>
            </a:extLst>
          </p:cNvPr>
          <p:cNvSpPr>
            <a:spLocks noGrp="1"/>
          </p:cNvSpPr>
          <p:nvPr>
            <p:ph sz="quarter" idx="16"/>
          </p:nvPr>
        </p:nvSpPr>
        <p:spPr>
          <a:xfrm>
            <a:off x="1154589" y="1886584"/>
            <a:ext cx="4760073" cy="3477895"/>
          </a:xfrm>
          <a:prstGeom prst="rect">
            <a:avLst/>
          </a:prstGeom>
        </p:spPr>
        <p:txBody>
          <a:bodyPr/>
          <a:lstStyle>
            <a:lvl1pPr>
              <a:defRPr b="0" i="0">
                <a:solidFill>
                  <a:schemeClr val="tx2"/>
                </a:solidFill>
                <a:latin typeface="+mn-lt"/>
                <a:cs typeface="Segoe UI" panose="020B0502040204020203" pitchFamily="34" charset="0"/>
              </a:defRPr>
            </a:lvl1pPr>
            <a:lvl2pPr marL="685800" indent="-228600">
              <a:buFont typeface="System Font Regular"/>
              <a:buChar char="-"/>
              <a:defRPr b="0" i="0">
                <a:solidFill>
                  <a:schemeClr val="tx2"/>
                </a:solidFill>
                <a:latin typeface="+mn-lt"/>
                <a:cs typeface="Segoe UI" panose="020B0502040204020203" pitchFamily="34" charset="0"/>
              </a:defRPr>
            </a:lvl2pPr>
            <a:lvl3pPr marL="1143000" indent="-228600">
              <a:buFont typeface="System Font Regular"/>
              <a:buChar char="&gt;"/>
              <a:defRPr b="0" i="0">
                <a:solidFill>
                  <a:schemeClr val="tx2"/>
                </a:solidFill>
                <a:latin typeface="+mn-lt"/>
                <a:cs typeface="Segoe UI Semilight" panose="020B0402040204020203" pitchFamily="34" charset="0"/>
              </a:defRPr>
            </a:lvl3pPr>
            <a:lvl4pPr marL="1600200" indent="-228600">
              <a:buFont typeface="System Font Regular"/>
              <a:buChar char="&gt;"/>
              <a:defRPr b="0" i="0">
                <a:solidFill>
                  <a:schemeClr val="tx2"/>
                </a:solidFill>
                <a:latin typeface="+mn-lt"/>
                <a:cs typeface="Segoe UI Semilight" panose="020B0402040204020203" pitchFamily="34" charset="0"/>
              </a:defRPr>
            </a:lvl4pPr>
            <a:lvl5pPr marL="2057400" indent="-228600">
              <a:buFont typeface="System Font Regular"/>
              <a:buChar char="&gt;"/>
              <a:defRPr b="0" i="0">
                <a:solidFill>
                  <a:schemeClr val="tx2"/>
                </a:solidFill>
                <a:latin typeface="+mn-lt"/>
                <a:cs typeface="Segoe UI Semilight" panose="020B04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8719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46BF5-2373-6C08-4E83-9BD67EDD85EF}"/>
              </a:ext>
            </a:extLst>
          </p:cNvPr>
          <p:cNvSpPr>
            <a:spLocks noGrp="1"/>
          </p:cNvSpPr>
          <p:nvPr>
            <p:ph type="ctrTitle"/>
          </p:nvPr>
        </p:nvSpPr>
        <p:spPr>
          <a:xfrm>
            <a:off x="300942" y="1331089"/>
            <a:ext cx="3470958" cy="2609035"/>
          </a:xfrm>
          <a:prstGeom prst="rect">
            <a:avLst/>
          </a:prstGeom>
        </p:spPr>
        <p:txBody>
          <a:bodyPr anchor="t"/>
          <a:lstStyle>
            <a:lvl1pPr algn="l">
              <a:defRPr sz="3600" b="1" i="0">
                <a:solidFill>
                  <a:schemeClr val="bg1"/>
                </a:solidFill>
                <a:latin typeface="+mj-lt"/>
                <a:cs typeface="Segoe UI" panose="020B0502040204020203" pitchFamily="34" charset="0"/>
              </a:defRPr>
            </a:lvl1pPr>
          </a:lstStyle>
          <a:p>
            <a:r>
              <a:rPr lang="en-US" dirty="0"/>
              <a:t>Click to edit Master title style</a:t>
            </a:r>
          </a:p>
        </p:txBody>
      </p:sp>
      <p:sp>
        <p:nvSpPr>
          <p:cNvPr id="6" name="Content Placeholder 5">
            <a:extLst>
              <a:ext uri="{FF2B5EF4-FFF2-40B4-BE49-F238E27FC236}">
                <a16:creationId xmlns:a16="http://schemas.microsoft.com/office/drawing/2014/main" id="{1D95EF07-82C4-CC32-EF27-81D97048BD64}"/>
              </a:ext>
            </a:extLst>
          </p:cNvPr>
          <p:cNvSpPr>
            <a:spLocks noGrp="1"/>
          </p:cNvSpPr>
          <p:nvPr>
            <p:ph sz="quarter" idx="10"/>
          </p:nvPr>
        </p:nvSpPr>
        <p:spPr>
          <a:xfrm>
            <a:off x="4635500" y="483667"/>
            <a:ext cx="7086601" cy="2856433"/>
          </a:xfrm>
          <a:prstGeom prst="rect">
            <a:avLst/>
          </a:prstGeom>
        </p:spPr>
        <p:txBody>
          <a:bodyPr/>
          <a:lstStyle>
            <a:lvl1pPr>
              <a:defRPr>
                <a:solidFill>
                  <a:schemeClr val="tx2"/>
                </a:solidFill>
              </a:defRPr>
            </a:lvl1pPr>
            <a:lvl2pPr marL="685800" indent="-228600">
              <a:buFont typeface="System Font Regular"/>
              <a:buChar char="-"/>
              <a:defRPr>
                <a:solidFill>
                  <a:schemeClr val="tx2"/>
                </a:solidFill>
              </a:defRPr>
            </a:lvl2pPr>
            <a:lvl3pPr marL="1143000" indent="-228600">
              <a:buFont typeface="System Font Regular"/>
              <a:buChar char="&gt;"/>
              <a:defRPr>
                <a:solidFill>
                  <a:schemeClr val="tx2"/>
                </a:solidFill>
              </a:defRPr>
            </a:lvl3pPr>
            <a:lvl4pPr marL="1600200" indent="-228600">
              <a:buFont typeface="System Font Regular"/>
              <a:buChar char="&gt;"/>
              <a:defRPr>
                <a:solidFill>
                  <a:schemeClr val="tx2"/>
                </a:solidFill>
              </a:defRPr>
            </a:lvl4pPr>
            <a:lvl5pPr marL="2057400" indent="-228600">
              <a:buFont typeface="System Font Regular"/>
              <a:buChar char="&gt;"/>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5">
            <a:extLst>
              <a:ext uri="{FF2B5EF4-FFF2-40B4-BE49-F238E27FC236}">
                <a16:creationId xmlns:a16="http://schemas.microsoft.com/office/drawing/2014/main" id="{D3C7AD11-EAFC-DD66-E039-313EE19763FE}"/>
              </a:ext>
            </a:extLst>
          </p:cNvPr>
          <p:cNvSpPr>
            <a:spLocks noGrp="1"/>
          </p:cNvSpPr>
          <p:nvPr>
            <p:ph sz="quarter" idx="11"/>
          </p:nvPr>
        </p:nvSpPr>
        <p:spPr>
          <a:xfrm>
            <a:off x="4635499" y="3595167"/>
            <a:ext cx="7086601" cy="2856433"/>
          </a:xfrm>
          <a:prstGeom prst="rect">
            <a:avLst/>
          </a:prstGeom>
        </p:spPr>
        <p:txBody>
          <a:bodyPr/>
          <a:lstStyle>
            <a:lvl1pPr>
              <a:defRPr>
                <a:solidFill>
                  <a:schemeClr val="tx2"/>
                </a:solidFill>
              </a:defRPr>
            </a:lvl1pPr>
            <a:lvl2pPr marL="685800" indent="-228600">
              <a:buFont typeface="System Font Regular"/>
              <a:buChar char="-"/>
              <a:defRPr>
                <a:solidFill>
                  <a:schemeClr val="tx2"/>
                </a:solidFill>
              </a:defRPr>
            </a:lvl2pPr>
            <a:lvl3pPr marL="1143000" indent="-228600">
              <a:buFont typeface="System Font Regular"/>
              <a:buChar char="&gt;"/>
              <a:defRPr>
                <a:solidFill>
                  <a:schemeClr val="tx2"/>
                </a:solidFill>
              </a:defRPr>
            </a:lvl3pPr>
            <a:lvl4pPr marL="1600200" indent="-228600">
              <a:buFont typeface="System Font Regular"/>
              <a:buChar char="&gt;"/>
              <a:defRPr>
                <a:solidFill>
                  <a:schemeClr val="tx2"/>
                </a:solidFill>
              </a:defRPr>
            </a:lvl4pPr>
            <a:lvl5pPr marL="2057400" indent="-228600">
              <a:buFont typeface="System Font Regular"/>
              <a:buChar char="&gt;"/>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25745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14318-7800-8896-3841-BE8A56C1933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CEE777-C92B-65A9-0252-6FF3B4BB2E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AFB07B6-E4C2-1EB1-ECE6-DC496028C5F1}"/>
              </a:ext>
            </a:extLst>
          </p:cNvPr>
          <p:cNvSpPr>
            <a:spLocks noGrp="1"/>
          </p:cNvSpPr>
          <p:nvPr>
            <p:ph type="dt" sz="half" idx="10"/>
          </p:nvPr>
        </p:nvSpPr>
        <p:spPr/>
        <p:txBody>
          <a:bodyPr/>
          <a:lstStyle/>
          <a:p>
            <a:fld id="{BBEC3963-959F-400B-BA8C-BE5A19229727}" type="datetimeFigureOut">
              <a:rPr lang="en-US" smtClean="0"/>
              <a:t>1/15/2025</a:t>
            </a:fld>
            <a:endParaRPr lang="en-US"/>
          </a:p>
        </p:txBody>
      </p:sp>
      <p:sp>
        <p:nvSpPr>
          <p:cNvPr id="5" name="Footer Placeholder 4">
            <a:extLst>
              <a:ext uri="{FF2B5EF4-FFF2-40B4-BE49-F238E27FC236}">
                <a16:creationId xmlns:a16="http://schemas.microsoft.com/office/drawing/2014/main" id="{C82DFB40-7E78-2CFC-8E2A-A103810E75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4557D7-8EE3-A208-102E-8BE8DB782F4E}"/>
              </a:ext>
            </a:extLst>
          </p:cNvPr>
          <p:cNvSpPr>
            <a:spLocks noGrp="1"/>
          </p:cNvSpPr>
          <p:nvPr>
            <p:ph type="sldNum" sz="quarter" idx="12"/>
          </p:nvPr>
        </p:nvSpPr>
        <p:spPr/>
        <p:txBody>
          <a:bodyPr/>
          <a:lstStyle/>
          <a:p>
            <a:fld id="{ADDC16DF-82FA-4B59-901F-8EDF606030ED}" type="slidenum">
              <a:rPr lang="en-US" smtClean="0"/>
              <a:t>‹#›</a:t>
            </a:fld>
            <a:endParaRPr lang="en-US"/>
          </a:p>
        </p:txBody>
      </p:sp>
    </p:spTree>
    <p:extLst>
      <p:ext uri="{BB962C8B-B14F-4D97-AF65-F5344CB8AC3E}">
        <p14:creationId xmlns:p14="http://schemas.microsoft.com/office/powerpoint/2010/main" val="20914009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emf"/><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10" Type="http://schemas.openxmlformats.org/officeDocument/2006/relationships/image" Target="../media/image5.png"/><Relationship Id="rId4" Type="http://schemas.openxmlformats.org/officeDocument/2006/relationships/slideLayout" Target="../slideLayouts/slideLayout7.xml"/><Relationship Id="rId9"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6.png"/><Relationship Id="rId5" Type="http://schemas.openxmlformats.org/officeDocument/2006/relationships/theme" Target="../theme/theme3.xml"/><Relationship Id="rId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77C8"/>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58BB1E3-84DD-7281-0E7B-15F106FEEB10}"/>
              </a:ext>
            </a:extLst>
          </p:cNvPr>
          <p:cNvPicPr>
            <a:picLocks noChangeAspect="1"/>
          </p:cNvPicPr>
          <p:nvPr userDrawn="1"/>
        </p:nvPicPr>
        <p:blipFill rotWithShape="1">
          <a:blip r:embed="rId5">
            <a:duotone>
              <a:prstClr val="black"/>
              <a:srgbClr val="0077C8">
                <a:tint val="45000"/>
                <a:satMod val="400000"/>
              </a:srgbClr>
            </a:duotone>
            <a:alphaModFix amt="50000"/>
          </a:blip>
          <a:srcRect l="49795" r="27654" b="38798"/>
          <a:stretch/>
        </p:blipFill>
        <p:spPr>
          <a:xfrm>
            <a:off x="0" y="25324"/>
            <a:ext cx="3959884" cy="7113413"/>
          </a:xfrm>
          <a:prstGeom prst="rect">
            <a:avLst/>
          </a:prstGeom>
        </p:spPr>
      </p:pic>
    </p:spTree>
    <p:extLst>
      <p:ext uri="{BB962C8B-B14F-4D97-AF65-F5344CB8AC3E}">
        <p14:creationId xmlns:p14="http://schemas.microsoft.com/office/powerpoint/2010/main" val="22754691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AABEC01-9708-4B3C-D7C4-35AC59F59442}"/>
              </a:ext>
            </a:extLst>
          </p:cNvPr>
          <p:cNvPicPr>
            <a:picLocks noChangeAspect="1"/>
          </p:cNvPicPr>
          <p:nvPr userDrawn="1"/>
        </p:nvPicPr>
        <p:blipFill rotWithShape="1">
          <a:blip r:embed="rId9">
            <a:duotone>
              <a:prstClr val="black"/>
              <a:srgbClr val="0077C8">
                <a:tint val="45000"/>
                <a:satMod val="400000"/>
              </a:srgbClr>
            </a:duotone>
            <a:alphaModFix amt="14000"/>
          </a:blip>
          <a:srcRect l="49795" r="27654" b="38798"/>
          <a:stretch/>
        </p:blipFill>
        <p:spPr>
          <a:xfrm>
            <a:off x="0" y="0"/>
            <a:ext cx="3959884" cy="7113413"/>
          </a:xfrm>
          <a:prstGeom prst="rect">
            <a:avLst/>
          </a:prstGeom>
        </p:spPr>
      </p:pic>
      <p:pic>
        <p:nvPicPr>
          <p:cNvPr id="3" name="Picture 2">
            <a:extLst>
              <a:ext uri="{FF2B5EF4-FFF2-40B4-BE49-F238E27FC236}">
                <a16:creationId xmlns:a16="http://schemas.microsoft.com/office/drawing/2014/main" id="{7313721B-2FC5-A381-4543-1D4AAC73C3E7}"/>
              </a:ext>
            </a:extLst>
          </p:cNvPr>
          <p:cNvPicPr>
            <a:picLocks noChangeAspect="1"/>
          </p:cNvPicPr>
          <p:nvPr userDrawn="1"/>
        </p:nvPicPr>
        <p:blipFill>
          <a:blip r:embed="rId10" cstate="hqprint">
            <a:extLst>
              <a:ext uri="{28A0092B-C50C-407E-A947-70E740481C1C}">
                <a14:useLocalDpi xmlns:a14="http://schemas.microsoft.com/office/drawing/2010/main"/>
              </a:ext>
            </a:extLst>
          </a:blip>
          <a:srcRect/>
          <a:stretch/>
        </p:blipFill>
        <p:spPr>
          <a:xfrm>
            <a:off x="10551014" y="5663738"/>
            <a:ext cx="1148373" cy="801972"/>
          </a:xfrm>
          <a:prstGeom prst="rect">
            <a:avLst/>
          </a:prstGeom>
        </p:spPr>
      </p:pic>
    </p:spTree>
    <p:extLst>
      <p:ext uri="{BB962C8B-B14F-4D97-AF65-F5344CB8AC3E}">
        <p14:creationId xmlns:p14="http://schemas.microsoft.com/office/powerpoint/2010/main" val="3638868419"/>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76" r:id="rId5"/>
    <p:sldLayoutId id="2147483678" r:id="rId6"/>
    <p:sldLayoutId id="2147483679"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E524737-30FD-BD74-9F93-BB333D597229}"/>
              </a:ext>
            </a:extLst>
          </p:cNvPr>
          <p:cNvSpPr/>
          <p:nvPr userDrawn="1"/>
        </p:nvSpPr>
        <p:spPr>
          <a:xfrm>
            <a:off x="1" y="0"/>
            <a:ext cx="405993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03E848B-FDB4-411D-FA8D-67DF6B27F1AC}"/>
              </a:ext>
            </a:extLst>
          </p:cNvPr>
          <p:cNvPicPr>
            <a:picLocks noChangeAspect="1"/>
          </p:cNvPicPr>
          <p:nvPr userDrawn="1"/>
        </p:nvPicPr>
        <p:blipFill>
          <a:blip r:embed="rId6" cstate="hqprint">
            <a:extLst>
              <a:ext uri="{28A0092B-C50C-407E-A947-70E740481C1C}">
                <a14:useLocalDpi xmlns:a14="http://schemas.microsoft.com/office/drawing/2010/main"/>
              </a:ext>
            </a:extLst>
          </a:blip>
          <a:srcRect/>
          <a:stretch/>
        </p:blipFill>
        <p:spPr>
          <a:xfrm>
            <a:off x="371708" y="194465"/>
            <a:ext cx="1117889" cy="782113"/>
          </a:xfrm>
          <a:prstGeom prst="rect">
            <a:avLst/>
          </a:prstGeom>
        </p:spPr>
      </p:pic>
    </p:spTree>
    <p:extLst>
      <p:ext uri="{BB962C8B-B14F-4D97-AF65-F5344CB8AC3E}">
        <p14:creationId xmlns:p14="http://schemas.microsoft.com/office/powerpoint/2010/main" val="912606210"/>
      </p:ext>
    </p:extLst>
  </p:cSld>
  <p:clrMap bg1="lt1" tx1="dk1" bg2="lt2" tx2="dk2" accent1="accent1" accent2="accent2" accent3="accent3" accent4="accent4" accent5="accent5" accent6="accent6" hlink="hlink" folHlink="folHlink"/>
  <p:sldLayoutIdLst>
    <p:sldLayoutId id="2147483671" r:id="rId1"/>
    <p:sldLayoutId id="2147483675" r:id="rId2"/>
    <p:sldLayoutId id="2147483674" r:id="rId3"/>
    <p:sldLayoutId id="2147483677" r:id="rId4"/>
  </p:sldLayoutIdLst>
  <p:hf hdr="0" ftr="0" dt="0"/>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0.x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10.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10.xml"/><Relationship Id="rId1" Type="http://schemas.openxmlformats.org/officeDocument/2006/relationships/themeOverride" Target="../theme/themeOverride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0.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9.xml"/><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jpeg"/></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14.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FEF69-420D-F605-1EE7-6E12783DF8B6}"/>
              </a:ext>
            </a:extLst>
          </p:cNvPr>
          <p:cNvSpPr>
            <a:spLocks noGrp="1"/>
          </p:cNvSpPr>
          <p:nvPr>
            <p:ph type="ctrTitle"/>
          </p:nvPr>
        </p:nvSpPr>
        <p:spPr/>
        <p:txBody>
          <a:bodyPr/>
          <a:lstStyle/>
          <a:p>
            <a:r>
              <a:rPr lang="en-US" dirty="0"/>
              <a:t>State of the Streets</a:t>
            </a:r>
          </a:p>
        </p:txBody>
      </p:sp>
      <p:sp>
        <p:nvSpPr>
          <p:cNvPr id="3" name="Subtitle 2">
            <a:extLst>
              <a:ext uri="{FF2B5EF4-FFF2-40B4-BE49-F238E27FC236}">
                <a16:creationId xmlns:a16="http://schemas.microsoft.com/office/drawing/2014/main" id="{679FF004-9917-6161-5B7A-A2EA297FEE29}"/>
              </a:ext>
            </a:extLst>
          </p:cNvPr>
          <p:cNvSpPr>
            <a:spLocks noGrp="1"/>
          </p:cNvSpPr>
          <p:nvPr>
            <p:ph type="subTitle" idx="1"/>
          </p:nvPr>
        </p:nvSpPr>
        <p:spPr/>
        <p:txBody>
          <a:bodyPr/>
          <a:lstStyle/>
          <a:p>
            <a:r>
              <a:rPr lang="en-US" dirty="0"/>
              <a:t>January 16, 2025</a:t>
            </a:r>
          </a:p>
          <a:p>
            <a:r>
              <a:rPr lang="en-US" dirty="0"/>
              <a:t>Kathryn Skinner, P.E.</a:t>
            </a:r>
          </a:p>
        </p:txBody>
      </p:sp>
    </p:spTree>
    <p:extLst>
      <p:ext uri="{BB962C8B-B14F-4D97-AF65-F5344CB8AC3E}">
        <p14:creationId xmlns:p14="http://schemas.microsoft.com/office/powerpoint/2010/main" val="32344390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824D5-EB63-A7AE-8A67-E7EF03CFA1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F6FF11-1EE0-AA05-C25B-D3EA2301EE1C}"/>
              </a:ext>
            </a:extLst>
          </p:cNvPr>
          <p:cNvSpPr>
            <a:spLocks noGrp="1"/>
          </p:cNvSpPr>
          <p:nvPr>
            <p:ph type="ctrTitle"/>
          </p:nvPr>
        </p:nvSpPr>
        <p:spPr/>
        <p:txBody>
          <a:bodyPr/>
          <a:lstStyle/>
          <a:p>
            <a:r>
              <a:rPr lang="en-US" dirty="0"/>
              <a:t>Capital Improvement Program</a:t>
            </a:r>
          </a:p>
        </p:txBody>
      </p:sp>
      <p:sp>
        <p:nvSpPr>
          <p:cNvPr id="21" name="Slide Number Placeholder 2">
            <a:extLst>
              <a:ext uri="{FF2B5EF4-FFF2-40B4-BE49-F238E27FC236}">
                <a16:creationId xmlns:a16="http://schemas.microsoft.com/office/drawing/2014/main" id="{5FEA9E18-0A96-53E8-BD0F-D0D49AF60D24}"/>
              </a:ext>
            </a:extLst>
          </p:cNvPr>
          <p:cNvSpPr>
            <a:spLocks noGrp="1"/>
          </p:cNvSpPr>
          <p:nvPr>
            <p:ph type="sldNum" sz="quarter" idx="12"/>
          </p:nvPr>
        </p:nvSpPr>
        <p:spPr/>
        <p:txBody>
          <a:bodyPr/>
          <a:lstStyle/>
          <a:p>
            <a:pPr>
              <a:spcAft>
                <a:spcPts val="600"/>
              </a:spcAft>
            </a:pPr>
            <a:fld id="{CBC7505F-1996-1548-B85F-7ADA854EC76F}" type="slidenum">
              <a:rPr lang="en-US" smtClean="0"/>
              <a:pPr>
                <a:spcAft>
                  <a:spcPts val="600"/>
                </a:spcAft>
              </a:pPr>
              <a:t>10</a:t>
            </a:fld>
            <a:r>
              <a:rPr lang="en-US" dirty="0"/>
              <a:t>  |</a:t>
            </a:r>
          </a:p>
        </p:txBody>
      </p:sp>
      <p:sp>
        <p:nvSpPr>
          <p:cNvPr id="5" name="Content Placeholder 2">
            <a:extLst>
              <a:ext uri="{FF2B5EF4-FFF2-40B4-BE49-F238E27FC236}">
                <a16:creationId xmlns:a16="http://schemas.microsoft.com/office/drawing/2014/main" id="{DA53803D-F013-3428-00AD-EF513BFDCBA3}"/>
              </a:ext>
            </a:extLst>
          </p:cNvPr>
          <p:cNvSpPr>
            <a:spLocks noGrp="1"/>
          </p:cNvSpPr>
          <p:nvPr>
            <p:ph sz="quarter" idx="15"/>
          </p:nvPr>
        </p:nvSpPr>
        <p:spPr>
          <a:xfrm>
            <a:off x="2177795" y="1097163"/>
            <a:ext cx="7836408" cy="448173"/>
          </a:xfrm>
        </p:spPr>
        <p:txBody>
          <a:bodyPr/>
          <a:lstStyle/>
          <a:p>
            <a:pPr marL="0" indent="0" fontAlgn="base">
              <a:spcAft>
                <a:spcPct val="0"/>
              </a:spcAft>
              <a:buNone/>
              <a:defRPr/>
            </a:pPr>
            <a:r>
              <a:rPr lang="en-US" dirty="0">
                <a:cs typeface="Segoe UI" panose="020B0502040204020203" pitchFamily="34" charset="0"/>
                <a:sym typeface="Gill Sans" charset="0"/>
              </a:rPr>
              <a:t>Construction Advertisement by end of FY2026</a:t>
            </a:r>
          </a:p>
          <a:p>
            <a:pPr fontAlgn="base">
              <a:spcAft>
                <a:spcPct val="0"/>
              </a:spcAft>
              <a:defRPr/>
            </a:pPr>
            <a:endParaRPr lang="en-US" dirty="0">
              <a:cs typeface="Segoe UI" panose="020B0502040204020203" pitchFamily="34" charset="0"/>
              <a:sym typeface="Gill Sans" charset="0"/>
            </a:endParaRPr>
          </a:p>
        </p:txBody>
      </p:sp>
      <p:graphicFrame>
        <p:nvGraphicFramePr>
          <p:cNvPr id="3" name="Table 2">
            <a:extLst>
              <a:ext uri="{FF2B5EF4-FFF2-40B4-BE49-F238E27FC236}">
                <a16:creationId xmlns:a16="http://schemas.microsoft.com/office/drawing/2014/main" id="{D3765BC6-C4BE-50A8-0C74-A1A97FFED10A}"/>
              </a:ext>
            </a:extLst>
          </p:cNvPr>
          <p:cNvGraphicFramePr>
            <a:graphicFrameLocks noGrp="1"/>
          </p:cNvGraphicFramePr>
          <p:nvPr>
            <p:extLst>
              <p:ext uri="{D42A27DB-BD31-4B8C-83A1-F6EECF244321}">
                <p14:modId xmlns:p14="http://schemas.microsoft.com/office/powerpoint/2010/main" val="2853465396"/>
              </p:ext>
            </p:extLst>
          </p:nvPr>
        </p:nvGraphicFramePr>
        <p:xfrm>
          <a:off x="1199371" y="1846861"/>
          <a:ext cx="9793258" cy="3737344"/>
        </p:xfrm>
        <a:graphic>
          <a:graphicData uri="http://schemas.openxmlformats.org/drawingml/2006/table">
            <a:tbl>
              <a:tblPr firstRow="1" bandRow="1">
                <a:tableStyleId>{5C22544A-7EE6-4342-B048-85BDC9FD1C3A}</a:tableStyleId>
              </a:tblPr>
              <a:tblGrid>
                <a:gridCol w="5388178">
                  <a:extLst>
                    <a:ext uri="{9D8B030D-6E8A-4147-A177-3AD203B41FA5}">
                      <a16:colId xmlns:a16="http://schemas.microsoft.com/office/drawing/2014/main" val="1165857497"/>
                    </a:ext>
                  </a:extLst>
                </a:gridCol>
                <a:gridCol w="1846780">
                  <a:extLst>
                    <a:ext uri="{9D8B030D-6E8A-4147-A177-3AD203B41FA5}">
                      <a16:colId xmlns:a16="http://schemas.microsoft.com/office/drawing/2014/main" val="3438026238"/>
                    </a:ext>
                  </a:extLst>
                </a:gridCol>
                <a:gridCol w="2558300">
                  <a:extLst>
                    <a:ext uri="{9D8B030D-6E8A-4147-A177-3AD203B41FA5}">
                      <a16:colId xmlns:a16="http://schemas.microsoft.com/office/drawing/2014/main" val="2270712084"/>
                    </a:ext>
                  </a:extLst>
                </a:gridCol>
              </a:tblGrid>
              <a:tr h="454339">
                <a:tc>
                  <a:txBody>
                    <a:bodyPr/>
                    <a:lstStyle/>
                    <a:p>
                      <a:pPr algn="ctr"/>
                      <a:r>
                        <a:rPr lang="en-US" sz="2400" dirty="0"/>
                        <a:t>Project</a:t>
                      </a:r>
                    </a:p>
                  </a:txBody>
                  <a:tcPr/>
                </a:tc>
                <a:tc>
                  <a:txBody>
                    <a:bodyPr/>
                    <a:lstStyle/>
                    <a:p>
                      <a:pPr algn="ctr"/>
                      <a:r>
                        <a:rPr lang="en-US" sz="2400" dirty="0"/>
                        <a:t>Method</a:t>
                      </a:r>
                    </a:p>
                  </a:txBody>
                  <a:tcPr/>
                </a:tc>
                <a:tc>
                  <a:txBody>
                    <a:bodyPr/>
                    <a:lstStyle/>
                    <a:p>
                      <a:pPr algn="ctr"/>
                      <a:r>
                        <a:rPr lang="en-US" sz="2400" dirty="0"/>
                        <a:t>Total Cost</a:t>
                      </a:r>
                    </a:p>
                  </a:txBody>
                  <a:tcPr/>
                </a:tc>
                <a:extLst>
                  <a:ext uri="{0D108BD9-81ED-4DB2-BD59-A6C34878D82A}">
                    <a16:rowId xmlns:a16="http://schemas.microsoft.com/office/drawing/2014/main" val="3040149981"/>
                  </a:ext>
                </a:extLst>
              </a:tr>
              <a:tr h="817809">
                <a:tc>
                  <a:txBody>
                    <a:bodyPr/>
                    <a:lstStyle/>
                    <a:p>
                      <a:r>
                        <a:rPr lang="en-US" sz="2400" dirty="0"/>
                        <a:t>Madera Canyon – Florida Wash Bridge Replacement</a:t>
                      </a:r>
                    </a:p>
                  </a:txBody>
                  <a:tcPr/>
                </a:tc>
                <a:tc>
                  <a:txBody>
                    <a:bodyPr/>
                    <a:lstStyle/>
                    <a:p>
                      <a:pPr algn="ctr"/>
                      <a:r>
                        <a:rPr lang="en-US" sz="2400" dirty="0"/>
                        <a:t>DBB</a:t>
                      </a:r>
                    </a:p>
                  </a:txBody>
                  <a:tcPr/>
                </a:tc>
                <a:tc>
                  <a:txBody>
                    <a:bodyPr/>
                    <a:lstStyle/>
                    <a:p>
                      <a:pPr algn="ctr"/>
                      <a:r>
                        <a:rPr lang="en-US" sz="2400" dirty="0"/>
                        <a:t>$8,070,000</a:t>
                      </a:r>
                    </a:p>
                  </a:txBody>
                  <a:tcPr/>
                </a:tc>
                <a:extLst>
                  <a:ext uri="{0D108BD9-81ED-4DB2-BD59-A6C34878D82A}">
                    <a16:rowId xmlns:a16="http://schemas.microsoft.com/office/drawing/2014/main" val="3971464042"/>
                  </a:ext>
                </a:extLst>
              </a:tr>
              <a:tr h="817809">
                <a:tc>
                  <a:txBody>
                    <a:bodyPr/>
                    <a:lstStyle/>
                    <a:p>
                      <a:r>
                        <a:rPr lang="en-US" sz="2400" dirty="0"/>
                        <a:t>Madera Canyon – Medium Wash Bridge Replacement</a:t>
                      </a:r>
                    </a:p>
                  </a:txBody>
                  <a:tcPr/>
                </a:tc>
                <a:tc>
                  <a:txBody>
                    <a:bodyPr/>
                    <a:lstStyle/>
                    <a:p>
                      <a:pPr algn="ctr"/>
                      <a:r>
                        <a:rPr lang="en-US" sz="2400" dirty="0"/>
                        <a:t>DBB</a:t>
                      </a:r>
                    </a:p>
                  </a:txBody>
                  <a:tcPr/>
                </a:tc>
                <a:tc>
                  <a:txBody>
                    <a:bodyPr/>
                    <a:lstStyle/>
                    <a:p>
                      <a:pPr algn="ctr"/>
                      <a:r>
                        <a:rPr lang="en-US" sz="2400" dirty="0"/>
                        <a:t>$4,630,000</a:t>
                      </a:r>
                    </a:p>
                  </a:txBody>
                  <a:tcPr/>
                </a:tc>
                <a:extLst>
                  <a:ext uri="{0D108BD9-81ED-4DB2-BD59-A6C34878D82A}">
                    <a16:rowId xmlns:a16="http://schemas.microsoft.com/office/drawing/2014/main" val="2202035498"/>
                  </a:ext>
                </a:extLst>
              </a:tr>
              <a:tr h="817809">
                <a:tc>
                  <a:txBody>
                    <a:bodyPr/>
                    <a:lstStyle/>
                    <a:p>
                      <a:r>
                        <a:rPr lang="en-US" sz="2400" dirty="0"/>
                        <a:t>S. Houghton Multiuse Path, Sahuarita Rd to Camino del Toro</a:t>
                      </a:r>
                    </a:p>
                  </a:txBody>
                  <a:tcPr/>
                </a:tc>
                <a:tc>
                  <a:txBody>
                    <a:bodyPr/>
                    <a:lstStyle/>
                    <a:p>
                      <a:pPr algn="ctr"/>
                      <a:r>
                        <a:rPr lang="en-US" sz="2400" dirty="0"/>
                        <a:t>DBB</a:t>
                      </a:r>
                    </a:p>
                  </a:txBody>
                  <a:tcPr/>
                </a:tc>
                <a:tc>
                  <a:txBody>
                    <a:bodyPr/>
                    <a:lstStyle/>
                    <a:p>
                      <a:pPr algn="ctr"/>
                      <a:r>
                        <a:rPr lang="en-US" sz="2400" dirty="0"/>
                        <a:t>$1,420,000</a:t>
                      </a:r>
                    </a:p>
                  </a:txBody>
                  <a:tcPr/>
                </a:tc>
                <a:extLst>
                  <a:ext uri="{0D108BD9-81ED-4DB2-BD59-A6C34878D82A}">
                    <a16:rowId xmlns:a16="http://schemas.microsoft.com/office/drawing/2014/main" val="1088536938"/>
                  </a:ext>
                </a:extLst>
              </a:tr>
              <a:tr h="811264">
                <a:tc>
                  <a:txBody>
                    <a:bodyPr/>
                    <a:lstStyle/>
                    <a:p>
                      <a:r>
                        <a:rPr lang="en-US" sz="2400" dirty="0"/>
                        <a:t>S. Campbell Rd Extension</a:t>
                      </a:r>
                    </a:p>
                  </a:txBody>
                  <a:tcPr/>
                </a:tc>
                <a:tc>
                  <a:txBody>
                    <a:bodyPr/>
                    <a:lstStyle/>
                    <a:p>
                      <a:pPr algn="ctr"/>
                      <a:r>
                        <a:rPr lang="en-US" sz="2400" dirty="0"/>
                        <a:t>DBB</a:t>
                      </a:r>
                    </a:p>
                  </a:txBody>
                  <a:tcPr/>
                </a:tc>
                <a:tc>
                  <a:txBody>
                    <a:bodyPr/>
                    <a:lstStyle/>
                    <a:p>
                      <a:pPr algn="ctr"/>
                      <a:r>
                        <a:rPr lang="en-US" sz="2400" dirty="0"/>
                        <a:t>$8,740,000</a:t>
                      </a:r>
                    </a:p>
                  </a:txBody>
                  <a:tcPr/>
                </a:tc>
                <a:extLst>
                  <a:ext uri="{0D108BD9-81ED-4DB2-BD59-A6C34878D82A}">
                    <a16:rowId xmlns:a16="http://schemas.microsoft.com/office/drawing/2014/main" val="3941675346"/>
                  </a:ext>
                </a:extLst>
              </a:tr>
            </a:tbl>
          </a:graphicData>
        </a:graphic>
      </p:graphicFrame>
    </p:spTree>
    <p:extLst>
      <p:ext uri="{BB962C8B-B14F-4D97-AF65-F5344CB8AC3E}">
        <p14:creationId xmlns:p14="http://schemas.microsoft.com/office/powerpoint/2010/main" val="15623285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312FC-9563-8E1D-4822-9FAD790FE62E}"/>
              </a:ext>
            </a:extLst>
          </p:cNvPr>
          <p:cNvSpPr>
            <a:spLocks noGrp="1"/>
          </p:cNvSpPr>
          <p:nvPr>
            <p:ph type="ctrTitle"/>
          </p:nvPr>
        </p:nvSpPr>
        <p:spPr/>
        <p:txBody>
          <a:bodyPr/>
          <a:lstStyle/>
          <a:p>
            <a:r>
              <a:rPr lang="en-US" dirty="0"/>
              <a:t>Planning for the Future</a:t>
            </a:r>
          </a:p>
        </p:txBody>
      </p:sp>
      <p:sp>
        <p:nvSpPr>
          <p:cNvPr id="3" name="Content Placeholder 2">
            <a:extLst>
              <a:ext uri="{FF2B5EF4-FFF2-40B4-BE49-F238E27FC236}">
                <a16:creationId xmlns:a16="http://schemas.microsoft.com/office/drawing/2014/main" id="{981C55C2-B80A-C547-9B45-7E5D3837A831}"/>
              </a:ext>
            </a:extLst>
          </p:cNvPr>
          <p:cNvSpPr>
            <a:spLocks noGrp="1"/>
          </p:cNvSpPr>
          <p:nvPr>
            <p:ph sz="quarter" idx="15"/>
          </p:nvPr>
        </p:nvSpPr>
        <p:spPr>
          <a:xfrm>
            <a:off x="5502147" y="1567263"/>
            <a:ext cx="6329254" cy="4551140"/>
          </a:xfrm>
        </p:spPr>
        <p:txBody>
          <a:bodyPr/>
          <a:lstStyle/>
          <a:p>
            <a:pPr fontAlgn="base">
              <a:spcAft>
                <a:spcPct val="0"/>
              </a:spcAft>
              <a:defRPr/>
            </a:pPr>
            <a:r>
              <a:rPr lang="en-US" dirty="0">
                <a:cs typeface="Segoe UI" panose="020B0502040204020203" pitchFamily="34" charset="0"/>
                <a:sym typeface="Gill Sans" charset="0"/>
              </a:rPr>
              <a:t>Southwest Area Mobility Study</a:t>
            </a:r>
          </a:p>
          <a:p>
            <a:pPr fontAlgn="base">
              <a:spcAft>
                <a:spcPct val="0"/>
              </a:spcAft>
              <a:defRPr/>
            </a:pPr>
            <a:r>
              <a:rPr lang="en-US" dirty="0">
                <a:cs typeface="Segoe UI" panose="020B0502040204020203" pitchFamily="34" charset="0"/>
              </a:rPr>
              <a:t>Comprehensive Plan Update</a:t>
            </a:r>
          </a:p>
          <a:p>
            <a:pPr>
              <a:defRPr/>
            </a:pPr>
            <a:r>
              <a:rPr lang="en-US" dirty="0">
                <a:cs typeface="Segoe UI" panose="020B0502040204020203" pitchFamily="34" charset="0"/>
                <a:sym typeface="Gill Sans" charset="0"/>
              </a:rPr>
              <a:t>Pima County Transportation Master Plan</a:t>
            </a:r>
          </a:p>
          <a:p>
            <a:pPr>
              <a:defRPr/>
            </a:pPr>
            <a:r>
              <a:rPr lang="en-US" dirty="0">
                <a:cs typeface="Segoe UI" panose="020B0502040204020203" pitchFamily="34" charset="0"/>
                <a:sym typeface="Gill Sans" charset="0"/>
              </a:rPr>
              <a:t>Update of Impact Fee Project List</a:t>
            </a:r>
          </a:p>
          <a:p>
            <a:pPr fontAlgn="base">
              <a:spcAft>
                <a:spcPct val="0"/>
              </a:spcAft>
              <a:defRPr/>
            </a:pPr>
            <a:r>
              <a:rPr lang="en-US" dirty="0">
                <a:cs typeface="Segoe UI" panose="020B0502040204020203" pitchFamily="34" charset="0"/>
              </a:rPr>
              <a:t>Safe Streets for All Safety Action Plan</a:t>
            </a:r>
            <a:endParaRPr lang="en-US" dirty="0">
              <a:cs typeface="Segoe UI" panose="020B0502040204020203" pitchFamily="34" charset="0"/>
              <a:sym typeface="Gill Sans" charset="0"/>
            </a:endParaRPr>
          </a:p>
          <a:p>
            <a:pPr fontAlgn="base">
              <a:spcAft>
                <a:spcPct val="0"/>
              </a:spcAft>
              <a:defRPr/>
            </a:pPr>
            <a:r>
              <a:rPr lang="en-US" dirty="0">
                <a:cs typeface="Segoe UI" panose="020B0502040204020203" pitchFamily="34" charset="0"/>
              </a:rPr>
              <a:t>Updates to Roadway Design Manual and Subdivision Development Street Standards  </a:t>
            </a:r>
            <a:endParaRPr lang="en-US" dirty="0">
              <a:cs typeface="Segoe UI" panose="020B0502040204020203" pitchFamily="34" charset="0"/>
              <a:sym typeface="Gill Sans" charset="0"/>
            </a:endParaRPr>
          </a:p>
        </p:txBody>
      </p:sp>
      <p:pic>
        <p:nvPicPr>
          <p:cNvPr id="8" name="Picture 7">
            <a:extLst>
              <a:ext uri="{FF2B5EF4-FFF2-40B4-BE49-F238E27FC236}">
                <a16:creationId xmlns:a16="http://schemas.microsoft.com/office/drawing/2014/main" id="{C4FE38FF-D5B6-3ED9-8A65-098DAD5D1A54}"/>
              </a:ext>
            </a:extLst>
          </p:cNvPr>
          <p:cNvPicPr>
            <a:picLocks noChangeAspect="1"/>
          </p:cNvPicPr>
          <p:nvPr/>
        </p:nvPicPr>
        <p:blipFill>
          <a:blip r:embed="rId2"/>
          <a:stretch>
            <a:fillRect/>
          </a:stretch>
        </p:blipFill>
        <p:spPr>
          <a:xfrm>
            <a:off x="129543" y="1777285"/>
            <a:ext cx="5403313" cy="2175482"/>
          </a:xfrm>
          <a:prstGeom prst="rect">
            <a:avLst/>
          </a:prstGeom>
        </p:spPr>
      </p:pic>
      <p:sp>
        <p:nvSpPr>
          <p:cNvPr id="9" name="Slide Number Placeholder 2">
            <a:extLst>
              <a:ext uri="{FF2B5EF4-FFF2-40B4-BE49-F238E27FC236}">
                <a16:creationId xmlns:a16="http://schemas.microsoft.com/office/drawing/2014/main" id="{E885DA44-966A-7E2F-DBE3-72130FD1FDBE}"/>
              </a:ext>
            </a:extLst>
          </p:cNvPr>
          <p:cNvSpPr txBox="1">
            <a:spLocks/>
          </p:cNvSpPr>
          <p:nvPr/>
        </p:nvSpPr>
        <p:spPr>
          <a:xfrm>
            <a:off x="7563479" y="6166345"/>
            <a:ext cx="2743200" cy="365125"/>
          </a:xfrm>
          <a:prstGeom prst="rect">
            <a:avLst/>
          </a:prstGeom>
        </p:spPr>
        <p:txBody>
          <a:bodyPr/>
          <a:lstStyle>
            <a:defPPr>
              <a:defRPr lang="en-US"/>
            </a:defPPr>
            <a:lvl1pPr marL="0" algn="r" defTabSz="914400" rtl="0" eaLnBrk="1" latinLnBrk="0" hangingPunct="1">
              <a:defRPr sz="1600" b="1" i="0" kern="1200">
                <a:solidFill>
                  <a:schemeClr val="accent1"/>
                </a:solidFill>
                <a:latin typeface="Segoe UI Semibold" panose="020B0502040204020203" pitchFamily="34" charset="0"/>
                <a:ea typeface="+mn-ea"/>
                <a:cs typeface="Segoe UI Semibold"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CBC7505F-1996-1548-B85F-7ADA854EC76F}" type="slidenum">
              <a:rPr lang="en-US" smtClean="0"/>
              <a:pPr>
                <a:spcAft>
                  <a:spcPts val="600"/>
                </a:spcAft>
              </a:pPr>
              <a:t>11</a:t>
            </a:fld>
            <a:r>
              <a:rPr lang="en-US" dirty="0"/>
              <a:t>  |</a:t>
            </a:r>
          </a:p>
        </p:txBody>
      </p:sp>
    </p:spTree>
    <p:extLst>
      <p:ext uri="{BB962C8B-B14F-4D97-AF65-F5344CB8AC3E}">
        <p14:creationId xmlns:p14="http://schemas.microsoft.com/office/powerpoint/2010/main" val="41000866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1B452B-E6A5-2676-4307-99BC6D7D2327}"/>
              </a:ext>
            </a:extLst>
          </p:cNvPr>
          <p:cNvSpPr txBox="1"/>
          <p:nvPr/>
        </p:nvSpPr>
        <p:spPr>
          <a:xfrm>
            <a:off x="5929575" y="2319250"/>
            <a:ext cx="5969057" cy="3108543"/>
          </a:xfrm>
          <a:prstGeom prst="rect">
            <a:avLst/>
          </a:prstGeom>
          <a:noFill/>
          <a:ln>
            <a:noFill/>
          </a:ln>
        </p:spPr>
        <p:txBody>
          <a:bodyPr wrap="square" rtlCol="0">
            <a:spAutoFit/>
          </a:bodyPr>
          <a:lstStyle/>
          <a:p>
            <a:pPr marL="171450" indent="-171450">
              <a:buFont typeface="Arial" panose="020B0604020202020204" pitchFamily="34" charset="0"/>
              <a:buChar char="•"/>
            </a:pPr>
            <a:r>
              <a:rPr lang="en-US" sz="2800" dirty="0">
                <a:solidFill>
                  <a:schemeClr val="tx2"/>
                </a:solidFill>
                <a:cs typeface="Segoe UI" panose="020B0502040204020203" pitchFamily="34" charset="0"/>
              </a:rPr>
              <a:t>Internet coverage for remote areas</a:t>
            </a:r>
          </a:p>
          <a:p>
            <a:pPr marL="171450" indent="-171450">
              <a:buFont typeface="Arial" panose="020B0604020202020204" pitchFamily="34" charset="0"/>
              <a:buChar char="•"/>
            </a:pPr>
            <a:r>
              <a:rPr lang="en-US" sz="2800" dirty="0">
                <a:solidFill>
                  <a:schemeClr val="tx2"/>
                </a:solidFill>
                <a:cs typeface="Segoe UI" panose="020B0502040204020203" pitchFamily="34" charset="0"/>
              </a:rPr>
              <a:t>High-speed Wi-Fi internet</a:t>
            </a:r>
          </a:p>
          <a:p>
            <a:pPr marL="171450" indent="-171450">
              <a:buFont typeface="Arial" panose="020B0604020202020204" pitchFamily="34" charset="0"/>
              <a:buChar char="•"/>
            </a:pPr>
            <a:r>
              <a:rPr lang="en-US" sz="2800" dirty="0">
                <a:solidFill>
                  <a:schemeClr val="tx2"/>
                </a:solidFill>
                <a:cs typeface="Segoe UI" panose="020B0502040204020203" pitchFamily="34" charset="0"/>
              </a:rPr>
              <a:t>Easy to connect and install on work vehicles</a:t>
            </a:r>
          </a:p>
          <a:p>
            <a:pPr marL="171450" indent="-171450">
              <a:buFont typeface="Arial" panose="020B0604020202020204" pitchFamily="34" charset="0"/>
              <a:buChar char="•"/>
            </a:pPr>
            <a:r>
              <a:rPr lang="en-US" sz="2800" dirty="0">
                <a:solidFill>
                  <a:schemeClr val="tx2"/>
                </a:solidFill>
                <a:cs typeface="Segoe UI" panose="020B0502040204020203" pitchFamily="34" charset="0"/>
              </a:rPr>
              <a:t>Provides faster data entry at the work site</a:t>
            </a:r>
          </a:p>
          <a:p>
            <a:pPr marL="171450" indent="-171450">
              <a:buFont typeface="Arial" panose="020B0604020202020204" pitchFamily="34" charset="0"/>
              <a:buChar char="•"/>
            </a:pPr>
            <a:endParaRPr lang="en-US" sz="2800" dirty="0">
              <a:solidFill>
                <a:schemeClr val="tx2"/>
              </a:solidFill>
              <a:cs typeface="Segoe UI" panose="020B0502040204020203" pitchFamily="34" charset="0"/>
            </a:endParaRPr>
          </a:p>
        </p:txBody>
      </p:sp>
      <p:sp>
        <p:nvSpPr>
          <p:cNvPr id="23" name="TextBox 22">
            <a:extLst>
              <a:ext uri="{FF2B5EF4-FFF2-40B4-BE49-F238E27FC236}">
                <a16:creationId xmlns:a16="http://schemas.microsoft.com/office/drawing/2014/main" id="{ED5A39B8-4CC4-C3D6-1069-5A68ECA66987}"/>
              </a:ext>
            </a:extLst>
          </p:cNvPr>
          <p:cNvSpPr txBox="1"/>
          <p:nvPr/>
        </p:nvSpPr>
        <p:spPr>
          <a:xfrm>
            <a:off x="5929575" y="1662890"/>
            <a:ext cx="5267033" cy="523220"/>
          </a:xfrm>
          <a:prstGeom prst="rect">
            <a:avLst/>
          </a:prstGeom>
          <a:noFill/>
          <a:ln>
            <a:noFill/>
          </a:ln>
        </p:spPr>
        <p:txBody>
          <a:bodyPr wrap="square" rtlCol="0">
            <a:spAutoFit/>
          </a:bodyPr>
          <a:lstStyle/>
          <a:p>
            <a:r>
              <a:rPr lang="en-US" sz="2800" dirty="0">
                <a:solidFill>
                  <a:schemeClr val="tx2"/>
                </a:solidFill>
                <a:latin typeface="+mj-lt"/>
                <a:cs typeface="Segoe UI" panose="020B0502040204020203" pitchFamily="34" charset="0"/>
              </a:rPr>
              <a:t>Starlink – Satellite Internet</a:t>
            </a:r>
          </a:p>
        </p:txBody>
      </p:sp>
      <p:sp>
        <p:nvSpPr>
          <p:cNvPr id="7" name="Slide Number Placeholder 2">
            <a:extLst>
              <a:ext uri="{FF2B5EF4-FFF2-40B4-BE49-F238E27FC236}">
                <a16:creationId xmlns:a16="http://schemas.microsoft.com/office/drawing/2014/main" id="{B7BD1EF7-BB7A-17CA-4627-B762B63056A4}"/>
              </a:ext>
            </a:extLst>
          </p:cNvPr>
          <p:cNvSpPr txBox="1">
            <a:spLocks/>
          </p:cNvSpPr>
          <p:nvPr/>
        </p:nvSpPr>
        <p:spPr>
          <a:xfrm>
            <a:off x="7538967" y="6181856"/>
            <a:ext cx="2743200" cy="365125"/>
          </a:xfrm>
          <a:prstGeom prst="rect">
            <a:avLst/>
          </a:prstGeom>
        </p:spPr>
        <p:txBody>
          <a:bodyPr/>
          <a:lstStyle>
            <a:defPPr>
              <a:defRPr lang="en-US"/>
            </a:defPPr>
            <a:lvl1pPr marL="0" algn="r" defTabSz="914400" rtl="0" eaLnBrk="1" latinLnBrk="0" hangingPunct="1">
              <a:defRPr sz="1600" b="1" i="0" kern="1200">
                <a:solidFill>
                  <a:schemeClr val="accent1"/>
                </a:solidFill>
                <a:latin typeface="Segoe UI Semibold" panose="020B0502040204020203" pitchFamily="34" charset="0"/>
                <a:ea typeface="+mn-ea"/>
                <a:cs typeface="Segoe UI Semibold"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CBC7505F-1996-1548-B85F-7ADA854EC76F}" type="slidenum">
              <a:rPr lang="en-US" smtClean="0"/>
              <a:pPr>
                <a:spcAft>
                  <a:spcPts val="600"/>
                </a:spcAft>
              </a:pPr>
              <a:t>12</a:t>
            </a:fld>
            <a:r>
              <a:rPr lang="en-US" dirty="0"/>
              <a:t>  |</a:t>
            </a:r>
          </a:p>
        </p:txBody>
      </p:sp>
      <p:sp>
        <p:nvSpPr>
          <p:cNvPr id="13" name="Title 1">
            <a:extLst>
              <a:ext uri="{FF2B5EF4-FFF2-40B4-BE49-F238E27FC236}">
                <a16:creationId xmlns:a16="http://schemas.microsoft.com/office/drawing/2014/main" id="{449F411C-F18E-1A11-1DBA-7B2A30D371D9}"/>
              </a:ext>
            </a:extLst>
          </p:cNvPr>
          <p:cNvSpPr txBox="1">
            <a:spLocks/>
          </p:cNvSpPr>
          <p:nvPr/>
        </p:nvSpPr>
        <p:spPr>
          <a:xfrm>
            <a:off x="1546934" y="-967"/>
            <a:ext cx="9782548" cy="1212501"/>
          </a:xfrm>
          <a:prstGeom prst="rect">
            <a:avLst/>
          </a:prstGeom>
        </p:spPr>
        <p:txBody>
          <a:bodyPr anchor="t"/>
          <a:lstStyle>
            <a:lvl1pPr algn="ctr" defTabSz="914400" rtl="0" eaLnBrk="1" latinLnBrk="0" hangingPunct="1">
              <a:lnSpc>
                <a:spcPct val="90000"/>
              </a:lnSpc>
              <a:spcBef>
                <a:spcPct val="0"/>
              </a:spcBef>
              <a:buNone/>
              <a:defRPr sz="4400" b="1" i="0" kern="1200">
                <a:solidFill>
                  <a:schemeClr val="accent1"/>
                </a:solidFill>
                <a:latin typeface="+mj-lt"/>
                <a:ea typeface="+mj-ea"/>
                <a:cs typeface="Segoe UI" panose="020B0502040204020203" pitchFamily="34" charset="0"/>
              </a:defRPr>
            </a:lvl1pPr>
          </a:lstStyle>
          <a:p>
            <a:r>
              <a:rPr lang="en-US" sz="3600" dirty="0"/>
              <a:t>Innovative Tools and Technology for </a:t>
            </a:r>
          </a:p>
          <a:p>
            <a:r>
              <a:rPr lang="en-US" sz="3600" dirty="0"/>
              <a:t>Right-of-Way Management</a:t>
            </a:r>
          </a:p>
        </p:txBody>
      </p:sp>
      <p:pic>
        <p:nvPicPr>
          <p:cNvPr id="3" name="Picture 2" descr="Starlink In Motion on a F-150 PowerBoost 🛰️ | F150gen14 -- 2021+ Ford  F-150, Tremor, Raptor Forum (14th Gen) | News, Owners, Community,  Discussions">
            <a:extLst>
              <a:ext uri="{FF2B5EF4-FFF2-40B4-BE49-F238E27FC236}">
                <a16:creationId xmlns:a16="http://schemas.microsoft.com/office/drawing/2014/main" id="{A1A44679-3F67-BA16-47F4-6D1386D699D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6358" y="1662890"/>
            <a:ext cx="4537028" cy="25829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tarlink's Leap into Your Pocket: Direct-to-Mobile Connectivity - The  Online Corner">
            <a:extLst>
              <a:ext uri="{FF2B5EF4-FFF2-40B4-BE49-F238E27FC236}">
                <a16:creationId xmlns:a16="http://schemas.microsoft.com/office/drawing/2014/main" id="{33B8DF68-E70B-D881-940D-232531498A0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6358" y="4491168"/>
            <a:ext cx="2997200" cy="1873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4240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5A61D35B-F43E-1298-DC7D-91BA0D5D8982}"/>
              </a:ext>
            </a:extLst>
          </p:cNvPr>
          <p:cNvSpPr txBox="1">
            <a:spLocks/>
          </p:cNvSpPr>
          <p:nvPr/>
        </p:nvSpPr>
        <p:spPr>
          <a:xfrm>
            <a:off x="7529644" y="6155002"/>
            <a:ext cx="2743200" cy="365125"/>
          </a:xfrm>
          <a:prstGeom prst="rect">
            <a:avLst/>
          </a:prstGeom>
        </p:spPr>
        <p:txBody>
          <a:bodyPr/>
          <a:lstStyle>
            <a:defPPr>
              <a:defRPr lang="en-US"/>
            </a:defPPr>
            <a:lvl1pPr marL="0" algn="r" defTabSz="914400" rtl="0" eaLnBrk="1" latinLnBrk="0" hangingPunct="1">
              <a:defRPr sz="1600" b="1" i="0" kern="1200">
                <a:solidFill>
                  <a:schemeClr val="accent1"/>
                </a:solidFill>
                <a:latin typeface="Segoe UI Semibold" panose="020B0502040204020203" pitchFamily="34" charset="0"/>
                <a:ea typeface="+mn-ea"/>
                <a:cs typeface="Segoe UI Semibold"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CBC7505F-1996-1548-B85F-7ADA854EC76F}" type="slidenum">
              <a:rPr lang="en-US" smtClean="0"/>
              <a:pPr>
                <a:spcAft>
                  <a:spcPts val="600"/>
                </a:spcAft>
              </a:pPr>
              <a:t>13</a:t>
            </a:fld>
            <a:r>
              <a:rPr lang="en-US" dirty="0"/>
              <a:t>  |</a:t>
            </a:r>
          </a:p>
        </p:txBody>
      </p:sp>
      <p:sp>
        <p:nvSpPr>
          <p:cNvPr id="15" name="Title 1">
            <a:extLst>
              <a:ext uri="{FF2B5EF4-FFF2-40B4-BE49-F238E27FC236}">
                <a16:creationId xmlns:a16="http://schemas.microsoft.com/office/drawing/2014/main" id="{3B8C7238-D9C4-D3CD-E19E-15D4F6C7A0CE}"/>
              </a:ext>
            </a:extLst>
          </p:cNvPr>
          <p:cNvSpPr txBox="1">
            <a:spLocks/>
          </p:cNvSpPr>
          <p:nvPr/>
        </p:nvSpPr>
        <p:spPr>
          <a:xfrm>
            <a:off x="1546934" y="-967"/>
            <a:ext cx="9782548" cy="1212501"/>
          </a:xfrm>
          <a:prstGeom prst="rect">
            <a:avLst/>
          </a:prstGeom>
        </p:spPr>
        <p:txBody>
          <a:bodyPr anchor="t"/>
          <a:lstStyle>
            <a:lvl1pPr algn="ctr" defTabSz="914400" rtl="0" eaLnBrk="1" latinLnBrk="0" hangingPunct="1">
              <a:lnSpc>
                <a:spcPct val="90000"/>
              </a:lnSpc>
              <a:spcBef>
                <a:spcPct val="0"/>
              </a:spcBef>
              <a:buNone/>
              <a:defRPr sz="4400" b="1" i="0" kern="1200">
                <a:solidFill>
                  <a:schemeClr val="accent1"/>
                </a:solidFill>
                <a:latin typeface="+mj-lt"/>
                <a:ea typeface="+mj-ea"/>
                <a:cs typeface="Segoe UI" panose="020B0502040204020203" pitchFamily="34" charset="0"/>
              </a:defRPr>
            </a:lvl1pPr>
          </a:lstStyle>
          <a:p>
            <a:r>
              <a:rPr lang="en-US" sz="3600" dirty="0"/>
              <a:t>Innovative Tools and Technology for </a:t>
            </a:r>
          </a:p>
          <a:p>
            <a:r>
              <a:rPr lang="en-US" sz="3600" dirty="0"/>
              <a:t>Right-of-Way Management</a:t>
            </a:r>
          </a:p>
        </p:txBody>
      </p:sp>
      <p:sp>
        <p:nvSpPr>
          <p:cNvPr id="11" name="TextBox 10">
            <a:extLst>
              <a:ext uri="{FF2B5EF4-FFF2-40B4-BE49-F238E27FC236}">
                <a16:creationId xmlns:a16="http://schemas.microsoft.com/office/drawing/2014/main" id="{23DC3C2A-1AA6-8981-7660-8336FCFD21FE}"/>
              </a:ext>
            </a:extLst>
          </p:cNvPr>
          <p:cNvSpPr txBox="1"/>
          <p:nvPr/>
        </p:nvSpPr>
        <p:spPr>
          <a:xfrm>
            <a:off x="345684" y="1156029"/>
            <a:ext cx="4458229" cy="523220"/>
          </a:xfrm>
          <a:prstGeom prst="rect">
            <a:avLst/>
          </a:prstGeom>
          <a:noFill/>
          <a:ln>
            <a:noFill/>
          </a:ln>
        </p:spPr>
        <p:txBody>
          <a:bodyPr wrap="square" rtlCol="0">
            <a:spAutoFit/>
          </a:bodyPr>
          <a:lstStyle/>
          <a:p>
            <a:r>
              <a:rPr lang="en-US" sz="2800" dirty="0">
                <a:solidFill>
                  <a:schemeClr val="tx2"/>
                </a:solidFill>
                <a:latin typeface="+mj-lt"/>
                <a:cs typeface="Segoe UI" panose="020B0502040204020203" pitchFamily="34" charset="0"/>
              </a:rPr>
              <a:t>Snow Plow Tracking App</a:t>
            </a:r>
          </a:p>
        </p:txBody>
      </p:sp>
      <p:sp>
        <p:nvSpPr>
          <p:cNvPr id="13" name="TextBox 12">
            <a:extLst>
              <a:ext uri="{FF2B5EF4-FFF2-40B4-BE49-F238E27FC236}">
                <a16:creationId xmlns:a16="http://schemas.microsoft.com/office/drawing/2014/main" id="{B506486D-A2D5-E7EB-68CE-6E1535950CB1}"/>
              </a:ext>
            </a:extLst>
          </p:cNvPr>
          <p:cNvSpPr txBox="1"/>
          <p:nvPr/>
        </p:nvSpPr>
        <p:spPr>
          <a:xfrm>
            <a:off x="345684" y="1751356"/>
            <a:ext cx="5684892" cy="2677656"/>
          </a:xfrm>
          <a:prstGeom prst="rect">
            <a:avLst/>
          </a:prstGeom>
          <a:noFill/>
          <a:ln>
            <a:noFill/>
          </a:ln>
        </p:spPr>
        <p:txBody>
          <a:bodyPr wrap="square" rtlCol="0">
            <a:spAutoFit/>
          </a:bodyPr>
          <a:lstStyle/>
          <a:p>
            <a:pPr marL="171450" indent="-171450">
              <a:buFont typeface="Arial" panose="020B0604020202020204" pitchFamily="34" charset="0"/>
              <a:buChar char="•"/>
            </a:pPr>
            <a:r>
              <a:rPr lang="en-US" sz="2800" dirty="0">
                <a:solidFill>
                  <a:schemeClr val="tx2"/>
                </a:solidFill>
                <a:cs typeface="Segoe UI" panose="020B0502040204020203" pitchFamily="34" charset="0"/>
              </a:rPr>
              <a:t>Tracks individual snow plows</a:t>
            </a:r>
          </a:p>
          <a:p>
            <a:pPr marL="171450" indent="-171450">
              <a:buFont typeface="Arial" panose="020B0604020202020204" pitchFamily="34" charset="0"/>
              <a:buChar char="•"/>
            </a:pPr>
            <a:r>
              <a:rPr lang="en-US" sz="2800" dirty="0">
                <a:solidFill>
                  <a:schemeClr val="tx2"/>
                </a:solidFill>
                <a:cs typeface="Segoe UI" panose="020B0502040204020203" pitchFamily="34" charset="0"/>
              </a:rPr>
              <a:t>Live interactive map to view the tracking</a:t>
            </a:r>
          </a:p>
          <a:p>
            <a:pPr marL="171450" indent="-171450">
              <a:buFont typeface="Arial" panose="020B0604020202020204" pitchFamily="34" charset="0"/>
              <a:buChar char="•"/>
            </a:pPr>
            <a:r>
              <a:rPr lang="en-US" sz="2800" dirty="0">
                <a:solidFill>
                  <a:schemeClr val="tx2"/>
                </a:solidFill>
                <a:cs typeface="Segoe UI" panose="020B0502040204020203" pitchFamily="34" charset="0"/>
              </a:rPr>
              <a:t>Allows for real-time monitoring of operations</a:t>
            </a:r>
          </a:p>
          <a:p>
            <a:r>
              <a:rPr lang="en-US" sz="2800" dirty="0">
                <a:solidFill>
                  <a:schemeClr val="tx2"/>
                </a:solidFill>
                <a:cs typeface="Segoe UI" panose="020B0502040204020203" pitchFamily="34" charset="0"/>
              </a:rPr>
              <a:t> </a:t>
            </a:r>
          </a:p>
        </p:txBody>
      </p:sp>
      <p:pic>
        <p:nvPicPr>
          <p:cNvPr id="18" name="Picture 17">
            <a:extLst>
              <a:ext uri="{FF2B5EF4-FFF2-40B4-BE49-F238E27FC236}">
                <a16:creationId xmlns:a16="http://schemas.microsoft.com/office/drawing/2014/main" id="{3465D177-DA05-869C-2A2B-CAB3005D4B2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282078" y="1211534"/>
            <a:ext cx="5684892" cy="2873633"/>
          </a:xfrm>
          <a:prstGeom prst="rect">
            <a:avLst/>
          </a:prstGeom>
        </p:spPr>
      </p:pic>
      <p:pic>
        <p:nvPicPr>
          <p:cNvPr id="2054" name="Picture 6">
            <a:extLst>
              <a:ext uri="{FF2B5EF4-FFF2-40B4-BE49-F238E27FC236}">
                <a16:creationId xmlns:a16="http://schemas.microsoft.com/office/drawing/2014/main" id="{CD8EA869-5B5B-6645-3CB0-6EDBE36067AE}"/>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4318308" y="4243771"/>
            <a:ext cx="3755837" cy="2099999"/>
          </a:xfrm>
          <a:prstGeom prst="rect">
            <a:avLst/>
          </a:prstGeom>
          <a:noFill/>
          <a:extLst>
            <a:ext uri="{909E8E84-426E-40DD-AFC4-6F175D3DCCD1}">
              <a14:hiddenFill xmlns:a14="http://schemas.microsoft.com/office/drawing/2010/main">
                <a:solidFill>
                  <a:srgbClr val="FFFFFF"/>
                </a:solidFill>
              </a14:hiddenFill>
            </a:ext>
          </a:extLst>
        </p:spPr>
      </p:pic>
      <p:sp>
        <p:nvSpPr>
          <p:cNvPr id="30" name="Flowchart: Off-page Connector 29">
            <a:extLst>
              <a:ext uri="{FF2B5EF4-FFF2-40B4-BE49-F238E27FC236}">
                <a16:creationId xmlns:a16="http://schemas.microsoft.com/office/drawing/2014/main" id="{15AD5E39-6810-93BA-4282-41F21CE1B891}"/>
              </a:ext>
            </a:extLst>
          </p:cNvPr>
          <p:cNvSpPr/>
          <p:nvPr/>
        </p:nvSpPr>
        <p:spPr>
          <a:xfrm>
            <a:off x="9937048" y="3335624"/>
            <a:ext cx="90263" cy="164827"/>
          </a:xfrm>
          <a:prstGeom prst="flowChartOffpageConnector">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84C409BC-6C10-AE9A-6AA3-D40FE76357A7}"/>
              </a:ext>
            </a:extLst>
          </p:cNvPr>
          <p:cNvCxnSpPr>
            <a:cxnSpLocks/>
          </p:cNvCxnSpPr>
          <p:nvPr/>
        </p:nvCxnSpPr>
        <p:spPr>
          <a:xfrm flipV="1">
            <a:off x="8074145" y="3478207"/>
            <a:ext cx="1835560" cy="76556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AB40C078-0C3A-E600-77FA-D887259163E6}"/>
              </a:ext>
            </a:extLst>
          </p:cNvPr>
          <p:cNvSpPr txBox="1"/>
          <p:nvPr/>
        </p:nvSpPr>
        <p:spPr>
          <a:xfrm>
            <a:off x="3959612" y="6337564"/>
            <a:ext cx="3645733" cy="307777"/>
          </a:xfrm>
          <a:prstGeom prst="rect">
            <a:avLst/>
          </a:prstGeom>
          <a:noFill/>
          <a:ln>
            <a:noFill/>
          </a:ln>
        </p:spPr>
        <p:txBody>
          <a:bodyPr wrap="square" rtlCol="0">
            <a:spAutoFit/>
          </a:bodyPr>
          <a:lstStyle/>
          <a:p>
            <a:pPr algn="ctr"/>
            <a:r>
              <a:rPr lang="en-US" sz="1400" dirty="0">
                <a:solidFill>
                  <a:schemeClr val="tx2"/>
                </a:solidFill>
                <a:cs typeface="Times New Roman" panose="02020603050405020304" pitchFamily="18" charset="0"/>
              </a:rPr>
              <a:t>Live snow plow tracking information </a:t>
            </a:r>
          </a:p>
        </p:txBody>
      </p:sp>
      <p:pic>
        <p:nvPicPr>
          <p:cNvPr id="2058" name="Picture 10" descr="Lack of snow keeps Mount Lemmon Ski Valley from opening">
            <a:extLst>
              <a:ext uri="{FF2B5EF4-FFF2-40B4-BE49-F238E27FC236}">
                <a16:creationId xmlns:a16="http://schemas.microsoft.com/office/drawing/2014/main" id="{5690A04F-333C-911E-9DCB-F32E53CF969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4715" y="4243771"/>
            <a:ext cx="2848800" cy="2135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05816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F3FBB7E4-9363-D8F0-7ACC-53B43BDFFFFD}"/>
              </a:ext>
            </a:extLst>
          </p:cNvPr>
          <p:cNvSpPr txBox="1">
            <a:spLocks/>
          </p:cNvSpPr>
          <p:nvPr/>
        </p:nvSpPr>
        <p:spPr>
          <a:xfrm>
            <a:off x="7539964" y="6149424"/>
            <a:ext cx="2743200" cy="365125"/>
          </a:xfrm>
          <a:prstGeom prst="rect">
            <a:avLst/>
          </a:prstGeom>
        </p:spPr>
        <p:txBody>
          <a:bodyPr/>
          <a:lstStyle>
            <a:defPPr>
              <a:defRPr lang="en-US"/>
            </a:defPPr>
            <a:lvl1pPr marL="0" algn="r" defTabSz="914400" rtl="0" eaLnBrk="1" latinLnBrk="0" hangingPunct="1">
              <a:defRPr sz="1600" b="1" i="0" kern="1200">
                <a:solidFill>
                  <a:schemeClr val="accent1"/>
                </a:solidFill>
                <a:latin typeface="Segoe UI Semibold" panose="020B0502040204020203" pitchFamily="34" charset="0"/>
                <a:ea typeface="+mn-ea"/>
                <a:cs typeface="Segoe UI Semibold"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CBC7505F-1996-1548-B85F-7ADA854EC76F}" type="slidenum">
              <a:rPr lang="en-US" smtClean="0"/>
              <a:pPr>
                <a:spcAft>
                  <a:spcPts val="600"/>
                </a:spcAft>
              </a:pPr>
              <a:t>14</a:t>
            </a:fld>
            <a:r>
              <a:rPr lang="en-US" dirty="0"/>
              <a:t>  |</a:t>
            </a:r>
          </a:p>
        </p:txBody>
      </p:sp>
      <p:sp>
        <p:nvSpPr>
          <p:cNvPr id="32" name="Title 1">
            <a:extLst>
              <a:ext uri="{FF2B5EF4-FFF2-40B4-BE49-F238E27FC236}">
                <a16:creationId xmlns:a16="http://schemas.microsoft.com/office/drawing/2014/main" id="{3027740B-C6F7-1457-8163-7FB8E3573474}"/>
              </a:ext>
            </a:extLst>
          </p:cNvPr>
          <p:cNvSpPr txBox="1">
            <a:spLocks/>
          </p:cNvSpPr>
          <p:nvPr/>
        </p:nvSpPr>
        <p:spPr>
          <a:xfrm>
            <a:off x="1546934" y="-967"/>
            <a:ext cx="9782548" cy="1212501"/>
          </a:xfrm>
          <a:prstGeom prst="rect">
            <a:avLst/>
          </a:prstGeom>
        </p:spPr>
        <p:txBody>
          <a:bodyPr anchor="t"/>
          <a:lstStyle>
            <a:lvl1pPr algn="ctr" defTabSz="914400" rtl="0" eaLnBrk="1" latinLnBrk="0" hangingPunct="1">
              <a:lnSpc>
                <a:spcPct val="90000"/>
              </a:lnSpc>
              <a:spcBef>
                <a:spcPct val="0"/>
              </a:spcBef>
              <a:buNone/>
              <a:defRPr sz="4400" b="1" i="0" kern="1200">
                <a:solidFill>
                  <a:schemeClr val="accent1"/>
                </a:solidFill>
                <a:latin typeface="+mj-lt"/>
                <a:ea typeface="+mj-ea"/>
                <a:cs typeface="Segoe UI" panose="020B0502040204020203" pitchFamily="34" charset="0"/>
              </a:defRPr>
            </a:lvl1pPr>
          </a:lstStyle>
          <a:p>
            <a:r>
              <a:rPr lang="en-US" sz="3600" dirty="0"/>
              <a:t>Innovative Tools and Technology for </a:t>
            </a:r>
          </a:p>
          <a:p>
            <a:r>
              <a:rPr lang="en-US" sz="3600" dirty="0"/>
              <a:t>Right-of-Way Management</a:t>
            </a:r>
          </a:p>
        </p:txBody>
      </p:sp>
      <p:sp>
        <p:nvSpPr>
          <p:cNvPr id="4" name="TextBox 3">
            <a:extLst>
              <a:ext uri="{FF2B5EF4-FFF2-40B4-BE49-F238E27FC236}">
                <a16:creationId xmlns:a16="http://schemas.microsoft.com/office/drawing/2014/main" id="{EE13306B-0BDE-AD59-4E14-89308AB19994}"/>
              </a:ext>
            </a:extLst>
          </p:cNvPr>
          <p:cNvSpPr txBox="1"/>
          <p:nvPr/>
        </p:nvSpPr>
        <p:spPr>
          <a:xfrm>
            <a:off x="223325" y="1175575"/>
            <a:ext cx="5560495" cy="523220"/>
          </a:xfrm>
          <a:prstGeom prst="rect">
            <a:avLst/>
          </a:prstGeom>
          <a:noFill/>
          <a:ln>
            <a:noFill/>
          </a:ln>
        </p:spPr>
        <p:txBody>
          <a:bodyPr wrap="square" rtlCol="0">
            <a:spAutoFit/>
          </a:bodyPr>
          <a:lstStyle/>
          <a:p>
            <a:r>
              <a:rPr lang="en-US" sz="2800" dirty="0">
                <a:solidFill>
                  <a:schemeClr val="tx2"/>
                </a:solidFill>
                <a:latin typeface="+mj-lt"/>
                <a:cs typeface="Segoe UI" panose="020B0502040204020203" pitchFamily="34" charset="0"/>
              </a:rPr>
              <a:t>Mt Lemmon Infrastructure App</a:t>
            </a:r>
          </a:p>
        </p:txBody>
      </p:sp>
      <p:sp>
        <p:nvSpPr>
          <p:cNvPr id="6" name="TextBox 5">
            <a:extLst>
              <a:ext uri="{FF2B5EF4-FFF2-40B4-BE49-F238E27FC236}">
                <a16:creationId xmlns:a16="http://schemas.microsoft.com/office/drawing/2014/main" id="{1954F8A9-D5F5-EAB1-2C93-4ACE7CAA9459}"/>
              </a:ext>
            </a:extLst>
          </p:cNvPr>
          <p:cNvSpPr txBox="1"/>
          <p:nvPr/>
        </p:nvSpPr>
        <p:spPr>
          <a:xfrm>
            <a:off x="223324" y="1659285"/>
            <a:ext cx="5872676" cy="3539430"/>
          </a:xfrm>
          <a:prstGeom prst="rect">
            <a:avLst/>
          </a:prstGeom>
          <a:noFill/>
          <a:ln>
            <a:noFill/>
          </a:ln>
        </p:spPr>
        <p:txBody>
          <a:bodyPr wrap="square" rtlCol="0">
            <a:spAutoFit/>
          </a:bodyPr>
          <a:lstStyle/>
          <a:p>
            <a:pPr marL="171450" indent="-171450">
              <a:buFont typeface="Arial" panose="020B0604020202020204" pitchFamily="34" charset="0"/>
              <a:buChar char="•"/>
            </a:pPr>
            <a:r>
              <a:rPr lang="en-US" sz="2800" dirty="0">
                <a:solidFill>
                  <a:schemeClr val="tx2"/>
                </a:solidFill>
                <a:cs typeface="Segoe UI" panose="020B0502040204020203" pitchFamily="34" charset="0"/>
              </a:rPr>
              <a:t>Identifies snow plow routes, infrastructure, and hazards</a:t>
            </a:r>
          </a:p>
          <a:p>
            <a:pPr marL="171450" indent="-171450">
              <a:buFont typeface="Arial" panose="020B0604020202020204" pitchFamily="34" charset="0"/>
              <a:buChar char="•"/>
            </a:pPr>
            <a:r>
              <a:rPr lang="en-US" sz="2800" dirty="0">
                <a:solidFill>
                  <a:schemeClr val="tx2"/>
                </a:solidFill>
                <a:cs typeface="Segoe UI" panose="020B0502040204020203" pitchFamily="34" charset="0"/>
              </a:rPr>
              <a:t>Users can add hazards obstructing roads</a:t>
            </a:r>
          </a:p>
          <a:p>
            <a:pPr marL="171450" indent="-171450">
              <a:buFont typeface="Arial" panose="020B0604020202020204" pitchFamily="34" charset="0"/>
              <a:buChar char="•"/>
            </a:pPr>
            <a:r>
              <a:rPr lang="en-US" sz="2800" dirty="0">
                <a:solidFill>
                  <a:schemeClr val="tx2"/>
                </a:solidFill>
                <a:cs typeface="Segoe UI" panose="020B0502040204020203" pitchFamily="34" charset="0"/>
              </a:rPr>
              <a:t>Technicians can identify locations of infrastructure during snow plow operations</a:t>
            </a:r>
          </a:p>
          <a:p>
            <a:pPr marL="171450" indent="-171450">
              <a:buFont typeface="Arial" panose="020B0604020202020204" pitchFamily="34" charset="0"/>
              <a:buChar char="•"/>
            </a:pPr>
            <a:endParaRPr lang="en-US" sz="2800" dirty="0">
              <a:solidFill>
                <a:schemeClr val="tx2"/>
              </a:solidFill>
              <a:cs typeface="Segoe UI" panose="020B0502040204020203" pitchFamily="34" charset="0"/>
            </a:endParaRPr>
          </a:p>
        </p:txBody>
      </p:sp>
      <p:pic>
        <p:nvPicPr>
          <p:cNvPr id="35" name="Picture 34">
            <a:extLst>
              <a:ext uri="{FF2B5EF4-FFF2-40B4-BE49-F238E27FC236}">
                <a16:creationId xmlns:a16="http://schemas.microsoft.com/office/drawing/2014/main" id="{D1BDF445-3B19-6D90-579E-858A0BB597CA}"/>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252279" y="1087965"/>
            <a:ext cx="5636522" cy="3326321"/>
          </a:xfrm>
          <a:prstGeom prst="rect">
            <a:avLst/>
          </a:prstGeom>
        </p:spPr>
      </p:pic>
      <p:pic>
        <p:nvPicPr>
          <p:cNvPr id="37" name="Picture 36">
            <a:extLst>
              <a:ext uri="{FF2B5EF4-FFF2-40B4-BE49-F238E27FC236}">
                <a16:creationId xmlns:a16="http://schemas.microsoft.com/office/drawing/2014/main" id="{BF255D8D-AE08-7824-A98D-9FE1531F1E9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64233" y="1058334"/>
            <a:ext cx="1724567" cy="3380262"/>
          </a:xfrm>
          <a:prstGeom prst="rect">
            <a:avLst/>
          </a:prstGeom>
        </p:spPr>
      </p:pic>
      <p:pic>
        <p:nvPicPr>
          <p:cNvPr id="39" name="Picture 38">
            <a:extLst>
              <a:ext uri="{FF2B5EF4-FFF2-40B4-BE49-F238E27FC236}">
                <a16:creationId xmlns:a16="http://schemas.microsoft.com/office/drawing/2014/main" id="{398F1FEF-F4DB-7681-4FDC-E4736B9EFB20}"/>
              </a:ext>
            </a:extLst>
          </p:cNvPr>
          <p:cNvPicPr>
            <a:picLocks noChangeAspect="1"/>
          </p:cNvPicPr>
          <p:nvPr/>
        </p:nvPicPr>
        <p:blipFill>
          <a:blip r:embed="rId4"/>
          <a:stretch>
            <a:fillRect/>
          </a:stretch>
        </p:blipFill>
        <p:spPr>
          <a:xfrm>
            <a:off x="6383263" y="4570852"/>
            <a:ext cx="2559416" cy="2071133"/>
          </a:xfrm>
          <a:prstGeom prst="rect">
            <a:avLst/>
          </a:prstGeom>
          <a:ln>
            <a:solidFill>
              <a:schemeClr val="tx1"/>
            </a:solidFill>
          </a:ln>
        </p:spPr>
      </p:pic>
      <p:pic>
        <p:nvPicPr>
          <p:cNvPr id="41" name="Graphic 40" descr="Warning with solid fill">
            <a:extLst>
              <a:ext uri="{FF2B5EF4-FFF2-40B4-BE49-F238E27FC236}">
                <a16:creationId xmlns:a16="http://schemas.microsoft.com/office/drawing/2014/main" id="{0FF4E5FC-A8BD-A5AA-EDD3-6AB9C1B369E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95862" y="4130656"/>
            <a:ext cx="283630" cy="283630"/>
          </a:xfrm>
          <a:prstGeom prst="rect">
            <a:avLst/>
          </a:prstGeom>
        </p:spPr>
      </p:pic>
      <p:cxnSp>
        <p:nvCxnSpPr>
          <p:cNvPr id="42" name="Straight Connector 41">
            <a:extLst>
              <a:ext uri="{FF2B5EF4-FFF2-40B4-BE49-F238E27FC236}">
                <a16:creationId xmlns:a16="http://schemas.microsoft.com/office/drawing/2014/main" id="{794AE87C-E25E-BB91-3432-74C0CE26DAD6}"/>
              </a:ext>
            </a:extLst>
          </p:cNvPr>
          <p:cNvCxnSpPr>
            <a:cxnSpLocks/>
          </p:cNvCxnSpPr>
          <p:nvPr/>
        </p:nvCxnSpPr>
        <p:spPr>
          <a:xfrm flipV="1">
            <a:off x="8942679" y="4381500"/>
            <a:ext cx="653183" cy="18935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3074" name="Picture 2" descr="Winter road preparation and maintenance">
            <a:extLst>
              <a:ext uri="{FF2B5EF4-FFF2-40B4-BE49-F238E27FC236}">
                <a16:creationId xmlns:a16="http://schemas.microsoft.com/office/drawing/2014/main" id="{F829A1D9-8F82-D140-9EDE-049AEDAC2640}"/>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307848" y="4519025"/>
            <a:ext cx="3866292" cy="2174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23743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97B5F96D-52D9-5500-B833-C4BA62583976}"/>
            </a:ext>
          </a:extLst>
        </p:cNvPr>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6EBAE00D-2115-2CD6-1401-D33EDE979783}"/>
              </a:ext>
            </a:extLst>
          </p:cNvPr>
          <p:cNvSpPr txBox="1">
            <a:spLocks/>
          </p:cNvSpPr>
          <p:nvPr/>
        </p:nvSpPr>
        <p:spPr>
          <a:xfrm>
            <a:off x="7539964" y="6149424"/>
            <a:ext cx="2743200" cy="365125"/>
          </a:xfrm>
          <a:prstGeom prst="rect">
            <a:avLst/>
          </a:prstGeom>
        </p:spPr>
        <p:txBody>
          <a:bodyPr/>
          <a:lstStyle>
            <a:defPPr>
              <a:defRPr lang="en-US"/>
            </a:defPPr>
            <a:lvl1pPr marL="0" algn="r" defTabSz="914400" rtl="0" eaLnBrk="1" latinLnBrk="0" hangingPunct="1">
              <a:defRPr sz="1600" b="1" i="0" kern="1200">
                <a:solidFill>
                  <a:schemeClr val="accent1"/>
                </a:solidFill>
                <a:latin typeface="Segoe UI Semibold" panose="020B0502040204020203" pitchFamily="34" charset="0"/>
                <a:ea typeface="+mn-ea"/>
                <a:cs typeface="Segoe UI Semibold"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CBC7505F-1996-1548-B85F-7ADA854EC76F}" type="slidenum">
              <a:rPr lang="en-US" smtClean="0"/>
              <a:pPr>
                <a:spcAft>
                  <a:spcPts val="600"/>
                </a:spcAft>
              </a:pPr>
              <a:t>15</a:t>
            </a:fld>
            <a:r>
              <a:rPr lang="en-US" dirty="0"/>
              <a:t>  |</a:t>
            </a:r>
          </a:p>
        </p:txBody>
      </p:sp>
      <p:sp>
        <p:nvSpPr>
          <p:cNvPr id="32" name="Title 1">
            <a:extLst>
              <a:ext uri="{FF2B5EF4-FFF2-40B4-BE49-F238E27FC236}">
                <a16:creationId xmlns:a16="http://schemas.microsoft.com/office/drawing/2014/main" id="{75814906-DD47-9CAD-A38D-E8050E2EEBF8}"/>
              </a:ext>
            </a:extLst>
          </p:cNvPr>
          <p:cNvSpPr txBox="1">
            <a:spLocks/>
          </p:cNvSpPr>
          <p:nvPr/>
        </p:nvSpPr>
        <p:spPr>
          <a:xfrm>
            <a:off x="1546934" y="-967"/>
            <a:ext cx="9782548" cy="1212501"/>
          </a:xfrm>
          <a:prstGeom prst="rect">
            <a:avLst/>
          </a:prstGeom>
        </p:spPr>
        <p:txBody>
          <a:bodyPr anchor="t"/>
          <a:lstStyle>
            <a:lvl1pPr algn="ctr" defTabSz="914400" rtl="0" eaLnBrk="1" latinLnBrk="0" hangingPunct="1">
              <a:lnSpc>
                <a:spcPct val="90000"/>
              </a:lnSpc>
              <a:spcBef>
                <a:spcPct val="0"/>
              </a:spcBef>
              <a:buNone/>
              <a:defRPr sz="4400" b="1" i="0" kern="1200">
                <a:solidFill>
                  <a:schemeClr val="accent1"/>
                </a:solidFill>
                <a:latin typeface="+mj-lt"/>
                <a:ea typeface="+mj-ea"/>
                <a:cs typeface="Segoe UI" panose="020B0502040204020203" pitchFamily="34" charset="0"/>
              </a:defRPr>
            </a:lvl1pPr>
          </a:lstStyle>
          <a:p>
            <a:r>
              <a:rPr lang="en-US" sz="3600" dirty="0"/>
              <a:t>Innovative Tools and Technology for </a:t>
            </a:r>
          </a:p>
          <a:p>
            <a:r>
              <a:rPr lang="en-US" sz="3600" dirty="0"/>
              <a:t>Right-of-Way Management</a:t>
            </a:r>
          </a:p>
        </p:txBody>
      </p:sp>
      <p:sp>
        <p:nvSpPr>
          <p:cNvPr id="4" name="TextBox 3">
            <a:extLst>
              <a:ext uri="{FF2B5EF4-FFF2-40B4-BE49-F238E27FC236}">
                <a16:creationId xmlns:a16="http://schemas.microsoft.com/office/drawing/2014/main" id="{5BDBC3C0-4BB8-865A-D6CB-C3DA9FAB86CC}"/>
              </a:ext>
            </a:extLst>
          </p:cNvPr>
          <p:cNvSpPr txBox="1"/>
          <p:nvPr/>
        </p:nvSpPr>
        <p:spPr>
          <a:xfrm>
            <a:off x="295815" y="1193555"/>
            <a:ext cx="8544407" cy="523220"/>
          </a:xfrm>
          <a:prstGeom prst="rect">
            <a:avLst/>
          </a:prstGeom>
          <a:noFill/>
          <a:ln>
            <a:noFill/>
          </a:ln>
        </p:spPr>
        <p:txBody>
          <a:bodyPr wrap="square" rtlCol="0">
            <a:spAutoFit/>
          </a:bodyPr>
          <a:lstStyle/>
          <a:p>
            <a:r>
              <a:rPr lang="en-US" sz="2800" dirty="0">
                <a:solidFill>
                  <a:schemeClr val="tx2"/>
                </a:solidFill>
                <a:latin typeface="+mj-lt"/>
                <a:cs typeface="Segoe UI" panose="020B0502040204020203" pitchFamily="34" charset="0"/>
              </a:rPr>
              <a:t>AI Sign Detection Project - UA CATS</a:t>
            </a:r>
          </a:p>
        </p:txBody>
      </p:sp>
      <p:sp>
        <p:nvSpPr>
          <p:cNvPr id="6" name="TextBox 5">
            <a:extLst>
              <a:ext uri="{FF2B5EF4-FFF2-40B4-BE49-F238E27FC236}">
                <a16:creationId xmlns:a16="http://schemas.microsoft.com/office/drawing/2014/main" id="{1FB30A6F-C626-7552-0D28-01EAF02946C8}"/>
              </a:ext>
            </a:extLst>
          </p:cNvPr>
          <p:cNvSpPr txBox="1"/>
          <p:nvPr/>
        </p:nvSpPr>
        <p:spPr>
          <a:xfrm>
            <a:off x="295816" y="1729735"/>
            <a:ext cx="6928890" cy="2677656"/>
          </a:xfrm>
          <a:prstGeom prst="rect">
            <a:avLst/>
          </a:prstGeom>
          <a:noFill/>
          <a:ln>
            <a:noFill/>
          </a:ln>
        </p:spPr>
        <p:txBody>
          <a:bodyPr wrap="square" rtlCol="0">
            <a:spAutoFit/>
          </a:bodyPr>
          <a:lstStyle/>
          <a:p>
            <a:pPr marL="171450" indent="-171450">
              <a:buFont typeface="Arial" panose="020B0604020202020204" pitchFamily="34" charset="0"/>
              <a:buChar char="•"/>
            </a:pPr>
            <a:r>
              <a:rPr lang="en-US" sz="2800" dirty="0">
                <a:solidFill>
                  <a:schemeClr val="tx2"/>
                </a:solidFill>
                <a:cs typeface="Segoe UI" panose="020B0502040204020203" pitchFamily="34" charset="0"/>
              </a:rPr>
              <a:t>Mounted recording device captures every sign while driving around Pima County</a:t>
            </a:r>
          </a:p>
          <a:p>
            <a:pPr marL="171450" indent="-171450">
              <a:buFont typeface="Arial" panose="020B0604020202020204" pitchFamily="34" charset="0"/>
              <a:buChar char="•"/>
            </a:pPr>
            <a:r>
              <a:rPr lang="en-US" sz="2800" dirty="0">
                <a:solidFill>
                  <a:schemeClr val="tx2"/>
                </a:solidFill>
                <a:cs typeface="Segoe UI" panose="020B0502040204020203" pitchFamily="34" charset="0"/>
              </a:rPr>
              <a:t>AI model identifies and labels signs as seen in the recorded video</a:t>
            </a:r>
          </a:p>
          <a:p>
            <a:pPr marL="171450" indent="-171450">
              <a:buFont typeface="Arial" panose="020B0604020202020204" pitchFamily="34" charset="0"/>
              <a:buChar char="•"/>
            </a:pPr>
            <a:r>
              <a:rPr lang="en-US" sz="2800" dirty="0">
                <a:solidFill>
                  <a:schemeClr val="tx2"/>
                </a:solidFill>
                <a:cs typeface="Segoe UI" panose="020B0502040204020203" pitchFamily="34" charset="0"/>
              </a:rPr>
              <a:t>Helps validate the locations and conditions of the signs as they are video</a:t>
            </a:r>
            <a:endParaRPr lang="en-US" sz="14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C8B32B1B-4415-1CF8-D748-B0C66D9EF216}"/>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7224705" y="1698795"/>
            <a:ext cx="4104777" cy="230608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5E91C817-FBAA-0C1C-0905-30C87CEE256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14044" y="4329997"/>
            <a:ext cx="1839395" cy="202863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9">
            <a:extLst>
              <a:ext uri="{FF2B5EF4-FFF2-40B4-BE49-F238E27FC236}">
                <a16:creationId xmlns:a16="http://schemas.microsoft.com/office/drawing/2014/main" id="{74670E30-CF0A-845C-BE58-312D0F6451D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45479" y="4554795"/>
            <a:ext cx="2532308" cy="180383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161E94CE-42F6-F35A-FFE1-100CBF256A05}"/>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125618" y="4556637"/>
            <a:ext cx="2966515" cy="1801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9640060"/>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90C21-DC38-1503-E7C7-54D603DA3B83}"/>
            </a:ext>
          </a:extLst>
        </p:cNvPr>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69FE7F6A-1DB2-F5DF-80D2-D4B532E0A6C9}"/>
              </a:ext>
            </a:extLst>
          </p:cNvPr>
          <p:cNvSpPr txBox="1">
            <a:spLocks/>
          </p:cNvSpPr>
          <p:nvPr/>
        </p:nvSpPr>
        <p:spPr>
          <a:xfrm>
            <a:off x="7539964" y="6149424"/>
            <a:ext cx="2743200" cy="365125"/>
          </a:xfrm>
          <a:prstGeom prst="rect">
            <a:avLst/>
          </a:prstGeom>
        </p:spPr>
        <p:txBody>
          <a:bodyPr/>
          <a:lstStyle>
            <a:defPPr>
              <a:defRPr lang="en-US"/>
            </a:defPPr>
            <a:lvl1pPr marL="0" algn="r" defTabSz="914400" rtl="0" eaLnBrk="1" latinLnBrk="0" hangingPunct="1">
              <a:defRPr sz="1600" b="1" i="0" kern="1200">
                <a:solidFill>
                  <a:schemeClr val="accent1"/>
                </a:solidFill>
                <a:latin typeface="Segoe UI Semibold" panose="020B0502040204020203" pitchFamily="34" charset="0"/>
                <a:ea typeface="+mn-ea"/>
                <a:cs typeface="Segoe UI Semibold"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CBC7505F-1996-1548-B85F-7ADA854EC76F}" type="slidenum">
              <a:rPr lang="en-US" smtClean="0"/>
              <a:pPr>
                <a:spcAft>
                  <a:spcPts val="600"/>
                </a:spcAft>
              </a:pPr>
              <a:t>16</a:t>
            </a:fld>
            <a:r>
              <a:rPr lang="en-US" dirty="0"/>
              <a:t>  |</a:t>
            </a:r>
          </a:p>
        </p:txBody>
      </p:sp>
      <p:sp>
        <p:nvSpPr>
          <p:cNvPr id="32" name="Title 1">
            <a:extLst>
              <a:ext uri="{FF2B5EF4-FFF2-40B4-BE49-F238E27FC236}">
                <a16:creationId xmlns:a16="http://schemas.microsoft.com/office/drawing/2014/main" id="{E3D457D2-3549-10EC-F8E6-0DD1B0714E48}"/>
              </a:ext>
            </a:extLst>
          </p:cNvPr>
          <p:cNvSpPr txBox="1">
            <a:spLocks/>
          </p:cNvSpPr>
          <p:nvPr/>
        </p:nvSpPr>
        <p:spPr>
          <a:xfrm>
            <a:off x="1546934" y="-967"/>
            <a:ext cx="9782548" cy="1212501"/>
          </a:xfrm>
          <a:prstGeom prst="rect">
            <a:avLst/>
          </a:prstGeom>
        </p:spPr>
        <p:txBody>
          <a:bodyPr anchor="t"/>
          <a:lstStyle>
            <a:lvl1pPr algn="ctr" defTabSz="914400" rtl="0" eaLnBrk="1" latinLnBrk="0" hangingPunct="1">
              <a:lnSpc>
                <a:spcPct val="90000"/>
              </a:lnSpc>
              <a:spcBef>
                <a:spcPct val="0"/>
              </a:spcBef>
              <a:buNone/>
              <a:defRPr sz="4400" b="1" i="0" kern="1200">
                <a:solidFill>
                  <a:schemeClr val="accent1"/>
                </a:solidFill>
                <a:latin typeface="+mj-lt"/>
                <a:ea typeface="+mj-ea"/>
                <a:cs typeface="Segoe UI" panose="020B0502040204020203" pitchFamily="34" charset="0"/>
              </a:defRPr>
            </a:lvl1pPr>
          </a:lstStyle>
          <a:p>
            <a:r>
              <a:rPr lang="en-US" sz="3600" dirty="0"/>
              <a:t>Innovative Tools and Technology for </a:t>
            </a:r>
          </a:p>
          <a:p>
            <a:r>
              <a:rPr lang="en-US" sz="3600" dirty="0"/>
              <a:t>Right-of-Way Management</a:t>
            </a:r>
          </a:p>
        </p:txBody>
      </p:sp>
      <p:sp>
        <p:nvSpPr>
          <p:cNvPr id="4" name="TextBox 3">
            <a:extLst>
              <a:ext uri="{FF2B5EF4-FFF2-40B4-BE49-F238E27FC236}">
                <a16:creationId xmlns:a16="http://schemas.microsoft.com/office/drawing/2014/main" id="{2C1167C1-F3D1-AB3A-B8F6-A1E687093DDC}"/>
              </a:ext>
            </a:extLst>
          </p:cNvPr>
          <p:cNvSpPr txBox="1"/>
          <p:nvPr/>
        </p:nvSpPr>
        <p:spPr>
          <a:xfrm>
            <a:off x="230583" y="1147388"/>
            <a:ext cx="6602017" cy="523220"/>
          </a:xfrm>
          <a:prstGeom prst="rect">
            <a:avLst/>
          </a:prstGeom>
          <a:noFill/>
          <a:ln>
            <a:noFill/>
          </a:ln>
        </p:spPr>
        <p:txBody>
          <a:bodyPr wrap="square" rtlCol="0">
            <a:spAutoFit/>
          </a:bodyPr>
          <a:lstStyle/>
          <a:p>
            <a:pPr algn="ctr"/>
            <a:r>
              <a:rPr lang="en-US" sz="2800" dirty="0">
                <a:solidFill>
                  <a:schemeClr val="tx2"/>
                </a:solidFill>
                <a:latin typeface="+mj-lt"/>
                <a:cs typeface="Segoe UI" panose="020B0502040204020203" pitchFamily="34" charset="0"/>
              </a:rPr>
              <a:t>Future Plans - Upgrade Drone Program</a:t>
            </a:r>
          </a:p>
        </p:txBody>
      </p:sp>
      <p:sp>
        <p:nvSpPr>
          <p:cNvPr id="6" name="TextBox 5">
            <a:extLst>
              <a:ext uri="{FF2B5EF4-FFF2-40B4-BE49-F238E27FC236}">
                <a16:creationId xmlns:a16="http://schemas.microsoft.com/office/drawing/2014/main" id="{EFDE49B7-EBE7-9480-59B4-296CE7F3A46C}"/>
              </a:ext>
            </a:extLst>
          </p:cNvPr>
          <p:cNvSpPr txBox="1"/>
          <p:nvPr/>
        </p:nvSpPr>
        <p:spPr>
          <a:xfrm>
            <a:off x="406379" y="1713584"/>
            <a:ext cx="6426221" cy="4401205"/>
          </a:xfrm>
          <a:prstGeom prst="rect">
            <a:avLst/>
          </a:prstGeom>
          <a:noFill/>
          <a:ln>
            <a:noFill/>
          </a:ln>
        </p:spPr>
        <p:txBody>
          <a:bodyPr wrap="square" rtlCol="0">
            <a:spAutoFit/>
          </a:bodyPr>
          <a:lstStyle/>
          <a:p>
            <a:pPr marL="171450" indent="-171450">
              <a:buFont typeface="Arial" panose="020B0604020202020204" pitchFamily="34" charset="0"/>
              <a:buChar char="•"/>
            </a:pPr>
            <a:r>
              <a:rPr lang="en-US" sz="2800" dirty="0">
                <a:solidFill>
                  <a:schemeClr val="tx2"/>
                </a:solidFill>
                <a:cs typeface="Segoe UI" panose="020B0502040204020203" pitchFamily="34" charset="0"/>
              </a:rPr>
              <a:t>Interchangeable cameras for color and LiDAR imagery</a:t>
            </a:r>
          </a:p>
          <a:p>
            <a:endParaRPr lang="en-US" sz="2800" dirty="0">
              <a:solidFill>
                <a:schemeClr val="tx2"/>
              </a:solidFill>
              <a:cs typeface="Segoe UI" panose="020B0502040204020203" pitchFamily="34" charset="0"/>
            </a:endParaRPr>
          </a:p>
          <a:p>
            <a:pPr marL="171450" indent="-171450">
              <a:buFont typeface="Arial" panose="020B0604020202020204" pitchFamily="34" charset="0"/>
              <a:buChar char="•"/>
            </a:pPr>
            <a:r>
              <a:rPr lang="en-US" sz="2800" dirty="0">
                <a:solidFill>
                  <a:schemeClr val="tx2"/>
                </a:solidFill>
                <a:cs typeface="Segoe UI" panose="020B0502040204020203" pitchFamily="34" charset="0"/>
              </a:rPr>
              <a:t>The highly precise color images will be used to map transportation assets</a:t>
            </a:r>
          </a:p>
          <a:p>
            <a:endParaRPr lang="en-US" sz="2800" dirty="0">
              <a:solidFill>
                <a:schemeClr val="tx2"/>
              </a:solidFill>
              <a:cs typeface="Segoe UI" panose="020B0502040204020203" pitchFamily="34" charset="0"/>
            </a:endParaRPr>
          </a:p>
          <a:p>
            <a:pPr marL="171450" indent="-171450">
              <a:buFont typeface="Arial" panose="020B0604020202020204" pitchFamily="34" charset="0"/>
              <a:buChar char="•"/>
            </a:pPr>
            <a:r>
              <a:rPr lang="en-US" sz="2800" dirty="0">
                <a:solidFill>
                  <a:schemeClr val="tx2"/>
                </a:solidFill>
                <a:cs typeface="Segoe UI" panose="020B0502040204020203" pitchFamily="34" charset="0"/>
              </a:rPr>
              <a:t>The LiDAR imagery will be used to identify the conditions of the assets and generate 3D models of structures</a:t>
            </a:r>
          </a:p>
          <a:p>
            <a:pPr marL="171450" indent="-171450">
              <a:buFont typeface="Arial" panose="020B0604020202020204" pitchFamily="34" charset="0"/>
              <a:buChar char="•"/>
            </a:pPr>
            <a:endParaRPr lang="en-US" sz="2800" dirty="0">
              <a:solidFill>
                <a:schemeClr val="tx2"/>
              </a:solidFill>
              <a:cs typeface="Segoe UI" panose="020B0502040204020203" pitchFamily="34" charset="0"/>
            </a:endParaRPr>
          </a:p>
        </p:txBody>
      </p:sp>
      <p:pic>
        <p:nvPicPr>
          <p:cNvPr id="1028" name="Picture 4" descr="Zenmuse L2 - DJI">
            <a:extLst>
              <a:ext uri="{FF2B5EF4-FFF2-40B4-BE49-F238E27FC236}">
                <a16:creationId xmlns:a16="http://schemas.microsoft.com/office/drawing/2014/main" id="{9AFF3102-9AD5-30F5-4A19-B01F9E6CB52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582883" y="3564978"/>
            <a:ext cx="1925399" cy="19253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Zenmuse P1 - UAV load gimbal camera - DJI Enterprise">
            <a:extLst>
              <a:ext uri="{FF2B5EF4-FFF2-40B4-BE49-F238E27FC236}">
                <a16:creationId xmlns:a16="http://schemas.microsoft.com/office/drawing/2014/main" id="{DE7E9F1B-AD88-D517-2DEB-4CF733213D16}"/>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7090470" y="3613134"/>
            <a:ext cx="1692930" cy="169293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DJI Matrice 350 RTK">
            <a:extLst>
              <a:ext uri="{FF2B5EF4-FFF2-40B4-BE49-F238E27FC236}">
                <a16:creationId xmlns:a16="http://schemas.microsoft.com/office/drawing/2014/main" id="{819306C8-9402-A300-65C2-917D40D29314}"/>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7380144" y="1060830"/>
            <a:ext cx="4405477" cy="2497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98724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BDC962-50D8-76D9-607D-6B632D8C8017}"/>
              </a:ext>
            </a:extLst>
          </p:cNvPr>
          <p:cNvSpPr>
            <a:spLocks noGrp="1"/>
          </p:cNvSpPr>
          <p:nvPr>
            <p:ph type="ctrTitle"/>
          </p:nvPr>
        </p:nvSpPr>
        <p:spPr/>
        <p:txBody>
          <a:bodyPr/>
          <a:lstStyle/>
          <a:p>
            <a:r>
              <a:rPr lang="en-US" sz="4800" dirty="0"/>
              <a:t>Join Our Team!</a:t>
            </a:r>
          </a:p>
        </p:txBody>
      </p:sp>
      <p:sp>
        <p:nvSpPr>
          <p:cNvPr id="4" name="Subtitle 5">
            <a:extLst>
              <a:ext uri="{FF2B5EF4-FFF2-40B4-BE49-F238E27FC236}">
                <a16:creationId xmlns:a16="http://schemas.microsoft.com/office/drawing/2014/main" id="{B4D32B7C-B7AB-C3B9-0C6F-E4253BFFBFA9}"/>
              </a:ext>
            </a:extLst>
          </p:cNvPr>
          <p:cNvSpPr>
            <a:spLocks noGrp="1"/>
          </p:cNvSpPr>
          <p:nvPr>
            <p:ph type="subTitle" idx="1"/>
          </p:nvPr>
        </p:nvSpPr>
        <p:spPr>
          <a:xfrm>
            <a:off x="3566839" y="5362577"/>
            <a:ext cx="7157606" cy="1122443"/>
          </a:xfrm>
        </p:spPr>
        <p:txBody>
          <a:bodyPr/>
          <a:lstStyle/>
          <a:p>
            <a:r>
              <a:rPr lang="en-US" dirty="0"/>
              <a:t>We A.R.E. Pima County</a:t>
            </a:r>
          </a:p>
          <a:p>
            <a:r>
              <a:rPr lang="en-US" dirty="0"/>
              <a:t>Accountable, Respectful, Ethical</a:t>
            </a:r>
          </a:p>
        </p:txBody>
      </p:sp>
      <p:pic>
        <p:nvPicPr>
          <p:cNvPr id="7" name="Picture 6" descr="A qr code on a white background&#10;&#10;Description automatically generated">
            <a:extLst>
              <a:ext uri="{FF2B5EF4-FFF2-40B4-BE49-F238E27FC236}">
                <a16:creationId xmlns:a16="http://schemas.microsoft.com/office/drawing/2014/main" id="{915F1C4B-C5CC-B606-D5CB-A9A7FFF0DAB1}"/>
              </a:ext>
            </a:extLst>
          </p:cNvPr>
          <p:cNvPicPr>
            <a:picLocks noChangeAspect="1"/>
          </p:cNvPicPr>
          <p:nvPr/>
        </p:nvPicPr>
        <p:blipFill>
          <a:blip r:embed="rId2"/>
          <a:stretch>
            <a:fillRect/>
          </a:stretch>
        </p:blipFill>
        <p:spPr>
          <a:xfrm>
            <a:off x="6037516" y="3429000"/>
            <a:ext cx="1628775" cy="1628775"/>
          </a:xfrm>
          <a:prstGeom prst="rect">
            <a:avLst/>
          </a:prstGeom>
        </p:spPr>
      </p:pic>
    </p:spTree>
    <p:extLst>
      <p:ext uri="{BB962C8B-B14F-4D97-AF65-F5344CB8AC3E}">
        <p14:creationId xmlns:p14="http://schemas.microsoft.com/office/powerpoint/2010/main" val="2032383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2">
            <a:extLst>
              <a:ext uri="{FF2B5EF4-FFF2-40B4-BE49-F238E27FC236}">
                <a16:creationId xmlns:a16="http://schemas.microsoft.com/office/drawing/2014/main" id="{DB1B7EDB-FB0F-04C0-CBF1-8A4E87C5B72F}"/>
              </a:ext>
            </a:extLst>
          </p:cNvPr>
          <p:cNvSpPr>
            <a:spLocks noGrp="1"/>
          </p:cNvSpPr>
          <p:nvPr>
            <p:ph type="sldNum" sz="quarter" idx="12"/>
          </p:nvPr>
        </p:nvSpPr>
        <p:spPr>
          <a:xfrm>
            <a:off x="7541822" y="6166345"/>
            <a:ext cx="2743200" cy="365125"/>
          </a:xfrm>
        </p:spPr>
        <p:txBody>
          <a:bodyPr/>
          <a:lstStyle/>
          <a:p>
            <a:pPr>
              <a:spcAft>
                <a:spcPts val="600"/>
              </a:spcAft>
            </a:pPr>
            <a:fld id="{CBC7505F-1996-1548-B85F-7ADA854EC76F}" type="slidenum">
              <a:rPr lang="en-US" smtClean="0"/>
              <a:pPr>
                <a:spcAft>
                  <a:spcPts val="600"/>
                </a:spcAft>
              </a:pPr>
              <a:t>2</a:t>
            </a:fld>
            <a:r>
              <a:rPr lang="en-US" dirty="0"/>
              <a:t>  |</a:t>
            </a:r>
          </a:p>
        </p:txBody>
      </p:sp>
      <p:sp>
        <p:nvSpPr>
          <p:cNvPr id="22" name="Content Placeholder 3">
            <a:extLst>
              <a:ext uri="{FF2B5EF4-FFF2-40B4-BE49-F238E27FC236}">
                <a16:creationId xmlns:a16="http://schemas.microsoft.com/office/drawing/2014/main" id="{5360B886-8F5C-E4E2-6B12-38BE9C9AD124}"/>
              </a:ext>
            </a:extLst>
          </p:cNvPr>
          <p:cNvSpPr>
            <a:spLocks noGrp="1"/>
          </p:cNvSpPr>
          <p:nvPr>
            <p:ph sz="quarter" idx="14"/>
          </p:nvPr>
        </p:nvSpPr>
        <p:spPr>
          <a:xfrm>
            <a:off x="1153751" y="4311168"/>
            <a:ext cx="9882822" cy="1661965"/>
          </a:xfrm>
        </p:spPr>
        <p:txBody>
          <a:bodyPr/>
          <a:lstStyle/>
          <a:p>
            <a:pPr marL="0" indent="0" algn="ctr">
              <a:buNone/>
            </a:pPr>
            <a:r>
              <a:rPr lang="en-US" sz="2800" dirty="0"/>
              <a:t>The Pima County Transportation Department uses advanced technologies, data, and the hard work of 190 employees to manage over 2,200 miles of roadways, bicycle and pedestrian facilities, transit services and infrastructure. </a:t>
            </a:r>
          </a:p>
          <a:p>
            <a:endParaRPr lang="en-US" dirty="0"/>
          </a:p>
        </p:txBody>
      </p:sp>
      <p:pic>
        <p:nvPicPr>
          <p:cNvPr id="8" name="Content Placeholder 7">
            <a:extLst>
              <a:ext uri="{FF2B5EF4-FFF2-40B4-BE49-F238E27FC236}">
                <a16:creationId xmlns:a16="http://schemas.microsoft.com/office/drawing/2014/main" id="{9E421B77-1A2C-7ECB-9A1E-349D56E75547}"/>
              </a:ext>
            </a:extLst>
          </p:cNvPr>
          <p:cNvPicPr>
            <a:picLocks noGrp="1" noChangeAspect="1"/>
          </p:cNvPicPr>
          <p:nvPr>
            <p:ph sz="quarter" idx="15"/>
          </p:nvPr>
        </p:nvPicPr>
        <p:blipFill>
          <a:blip r:embed="rId2" cstate="hqprint">
            <a:extLst>
              <a:ext uri="{28A0092B-C50C-407E-A947-70E740481C1C}">
                <a14:useLocalDpi xmlns:a14="http://schemas.microsoft.com/office/drawing/2010/main"/>
              </a:ext>
            </a:extLst>
          </a:blip>
          <a:srcRect/>
          <a:stretch/>
        </p:blipFill>
        <p:spPr>
          <a:xfrm>
            <a:off x="1153751" y="332131"/>
            <a:ext cx="9882822" cy="3631860"/>
          </a:xfrm>
          <a:prstGeom prst="rect">
            <a:avLst/>
          </a:prstGeom>
          <a:ln>
            <a:noFill/>
          </a:ln>
          <a:effectLst>
            <a:softEdge rad="112500"/>
          </a:effectLst>
        </p:spPr>
      </p:pic>
    </p:spTree>
    <p:extLst>
      <p:ext uri="{BB962C8B-B14F-4D97-AF65-F5344CB8AC3E}">
        <p14:creationId xmlns:p14="http://schemas.microsoft.com/office/powerpoint/2010/main" val="34423361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333541" y="5236847"/>
            <a:ext cx="1304098" cy="1404218"/>
          </a:xfrm>
          <a:prstGeom prst="rect">
            <a:avLst/>
          </a:prstGeom>
          <a:effectLst>
            <a:innerShdw blurRad="114300">
              <a:prstClr val="black"/>
            </a:innerShdw>
          </a:effectLst>
        </p:spPr>
      </p:pic>
      <p:pic>
        <p:nvPicPr>
          <p:cNvPr id="11" name="Picture 10"/>
          <p:cNvPicPr>
            <a:picLocks noChangeAspect="1"/>
          </p:cNvPicPr>
          <p:nvPr/>
        </p:nvPicPr>
        <p:blipFill>
          <a:blip r:embed="rId3"/>
          <a:stretch>
            <a:fillRect/>
          </a:stretch>
        </p:blipFill>
        <p:spPr>
          <a:xfrm>
            <a:off x="5039863" y="883974"/>
            <a:ext cx="1165566" cy="1274837"/>
          </a:xfrm>
          <a:prstGeom prst="rect">
            <a:avLst/>
          </a:prstGeom>
          <a:effectLst/>
        </p:spPr>
      </p:pic>
      <p:pic>
        <p:nvPicPr>
          <p:cNvPr id="12" name="Picture 11"/>
          <p:cNvPicPr>
            <a:picLocks noChangeAspect="1"/>
          </p:cNvPicPr>
          <p:nvPr/>
        </p:nvPicPr>
        <p:blipFill>
          <a:blip r:embed="rId4"/>
          <a:stretch>
            <a:fillRect/>
          </a:stretch>
        </p:blipFill>
        <p:spPr>
          <a:xfrm>
            <a:off x="2832423" y="2998533"/>
            <a:ext cx="1192352" cy="1358297"/>
          </a:xfrm>
          <a:prstGeom prst="rect">
            <a:avLst/>
          </a:prstGeom>
          <a:effectLst/>
        </p:spPr>
      </p:pic>
      <p:pic>
        <p:nvPicPr>
          <p:cNvPr id="25" name="Picture 24"/>
          <p:cNvPicPr>
            <a:picLocks noChangeAspect="1"/>
          </p:cNvPicPr>
          <p:nvPr/>
        </p:nvPicPr>
        <p:blipFill rotWithShape="1">
          <a:blip r:embed="rId5" cstate="hqprint">
            <a:extLst>
              <a:ext uri="{28A0092B-C50C-407E-A947-70E740481C1C}">
                <a14:useLocalDpi xmlns:a14="http://schemas.microsoft.com/office/drawing/2010/main"/>
              </a:ext>
            </a:extLst>
          </a:blip>
          <a:srcRect t="-1900"/>
          <a:stretch/>
        </p:blipFill>
        <p:spPr>
          <a:xfrm>
            <a:off x="2705646" y="5188198"/>
            <a:ext cx="1157082" cy="1454176"/>
          </a:xfrm>
          <a:prstGeom prst="rect">
            <a:avLst/>
          </a:prstGeom>
          <a:effectLst>
            <a:innerShdw blurRad="114300">
              <a:prstClr val="black"/>
            </a:innerShdw>
          </a:effectLst>
        </p:spPr>
      </p:pic>
      <p:sp>
        <p:nvSpPr>
          <p:cNvPr id="8" name="Rectangle 7"/>
          <p:cNvSpPr/>
          <p:nvPr/>
        </p:nvSpPr>
        <p:spPr>
          <a:xfrm>
            <a:off x="2490757" y="2408189"/>
            <a:ext cx="1902492" cy="602615"/>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97"/>
            <a:r>
              <a:rPr lang="en-US" sz="1600" b="1" dirty="0">
                <a:solidFill>
                  <a:prstClr val="black"/>
                </a:solidFill>
                <a:latin typeface="Calibri" panose="020F0502020204030204"/>
              </a:rPr>
              <a:t>Lauren Ortega, P.E.</a:t>
            </a:r>
          </a:p>
          <a:p>
            <a:pPr algn="ctr" defTabSz="685797"/>
            <a:r>
              <a:rPr lang="en-US" sz="1600" b="1" dirty="0">
                <a:solidFill>
                  <a:prstClr val="black"/>
                </a:solidFill>
                <a:latin typeface="Calibri" panose="020F0502020204030204"/>
              </a:rPr>
              <a:t>Deputy Director</a:t>
            </a:r>
          </a:p>
        </p:txBody>
      </p:sp>
      <p:sp>
        <p:nvSpPr>
          <p:cNvPr id="9" name="Rectangle 8"/>
          <p:cNvSpPr/>
          <p:nvPr/>
        </p:nvSpPr>
        <p:spPr>
          <a:xfrm>
            <a:off x="4024775" y="287212"/>
            <a:ext cx="3279740" cy="602615"/>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97"/>
            <a:r>
              <a:rPr lang="en-US" b="1" dirty="0">
                <a:solidFill>
                  <a:prstClr val="black"/>
                </a:solidFill>
                <a:latin typeface="Calibri" panose="020F0502020204030204"/>
              </a:rPr>
              <a:t>Kathryn Skinner, P.E.</a:t>
            </a:r>
          </a:p>
          <a:p>
            <a:pPr algn="ctr" defTabSz="685797"/>
            <a:r>
              <a:rPr lang="en-US" b="1" dirty="0">
                <a:solidFill>
                  <a:prstClr val="black"/>
                </a:solidFill>
                <a:latin typeface="Calibri" panose="020F0502020204030204"/>
              </a:rPr>
              <a:t>Director</a:t>
            </a:r>
          </a:p>
        </p:txBody>
      </p:sp>
      <p:sp>
        <p:nvSpPr>
          <p:cNvPr id="13" name="Rectangle 12"/>
          <p:cNvSpPr/>
          <p:nvPr/>
        </p:nvSpPr>
        <p:spPr>
          <a:xfrm>
            <a:off x="4428506" y="4506051"/>
            <a:ext cx="1539933" cy="731520"/>
          </a:xfrm>
          <a:prstGeom prst="rect">
            <a:avLst/>
          </a:prstGeom>
          <a:solidFill>
            <a:srgbClr val="CCECFF"/>
          </a:solidFill>
        </p:spPr>
        <p:style>
          <a:lnRef idx="1">
            <a:schemeClr val="accent1"/>
          </a:lnRef>
          <a:fillRef idx="2">
            <a:schemeClr val="accent1"/>
          </a:fillRef>
          <a:effectRef idx="1">
            <a:schemeClr val="accent1"/>
          </a:effectRef>
          <a:fontRef idx="minor">
            <a:schemeClr val="dk1"/>
          </a:fontRef>
        </p:style>
        <p:txBody>
          <a:bodyPr rtlCol="0" anchor="ctr"/>
          <a:lstStyle/>
          <a:p>
            <a:pPr algn="ctr" defTabSz="685797"/>
            <a:r>
              <a:rPr lang="en-US" sz="1200" b="1" dirty="0">
                <a:solidFill>
                  <a:prstClr val="black"/>
                </a:solidFill>
                <a:latin typeface="Calibri" panose="020F0502020204030204"/>
              </a:rPr>
              <a:t>Cory Dent</a:t>
            </a:r>
          </a:p>
          <a:p>
            <a:pPr algn="ctr" defTabSz="685797"/>
            <a:r>
              <a:rPr lang="en-US" sz="1200" dirty="0">
                <a:solidFill>
                  <a:prstClr val="black"/>
                </a:solidFill>
                <a:latin typeface="Calibri" panose="020F0502020204030204"/>
              </a:rPr>
              <a:t>Support Services</a:t>
            </a:r>
          </a:p>
          <a:p>
            <a:pPr algn="ctr" defTabSz="685797"/>
            <a:r>
              <a:rPr lang="en-US" sz="1200" dirty="0">
                <a:solidFill>
                  <a:prstClr val="black"/>
                </a:solidFill>
                <a:latin typeface="Calibri" panose="020F0502020204030204"/>
              </a:rPr>
              <a:t>Division Manager</a:t>
            </a:r>
          </a:p>
        </p:txBody>
      </p:sp>
      <p:sp>
        <p:nvSpPr>
          <p:cNvPr id="14" name="Rectangle 13"/>
          <p:cNvSpPr/>
          <p:nvPr/>
        </p:nvSpPr>
        <p:spPr>
          <a:xfrm>
            <a:off x="8026620" y="4506051"/>
            <a:ext cx="1527465" cy="731520"/>
          </a:xfrm>
          <a:prstGeom prst="rect">
            <a:avLst/>
          </a:prstGeom>
          <a:solidFill>
            <a:srgbClr val="CCECFF"/>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97"/>
            <a:r>
              <a:rPr lang="en-US" sz="1200" b="1" dirty="0">
                <a:solidFill>
                  <a:srgbClr val="FF0000"/>
                </a:solidFill>
                <a:latin typeface="Calibri" panose="020F0502020204030204"/>
              </a:rPr>
              <a:t>Vacant</a:t>
            </a:r>
          </a:p>
          <a:p>
            <a:pPr algn="ctr" defTabSz="685797"/>
            <a:r>
              <a:rPr lang="en-US" sz="1200" dirty="0">
                <a:solidFill>
                  <a:prstClr val="black"/>
                </a:solidFill>
                <a:latin typeface="Calibri" panose="020F0502020204030204"/>
              </a:rPr>
              <a:t>Planning &amp; Engineering</a:t>
            </a:r>
          </a:p>
          <a:p>
            <a:pPr algn="ctr" defTabSz="685797"/>
            <a:r>
              <a:rPr lang="en-US" sz="1200" dirty="0">
                <a:solidFill>
                  <a:prstClr val="black"/>
                </a:solidFill>
                <a:latin typeface="Calibri" panose="020F0502020204030204"/>
              </a:rPr>
              <a:t>Division Manager</a:t>
            </a:r>
          </a:p>
        </p:txBody>
      </p:sp>
      <p:sp>
        <p:nvSpPr>
          <p:cNvPr id="15" name="Rectangle 14"/>
          <p:cNvSpPr/>
          <p:nvPr/>
        </p:nvSpPr>
        <p:spPr>
          <a:xfrm>
            <a:off x="2597095" y="4506051"/>
            <a:ext cx="1527465" cy="731520"/>
          </a:xfrm>
          <a:prstGeom prst="rect">
            <a:avLst/>
          </a:prstGeom>
          <a:solidFill>
            <a:srgbClr val="CCECFF"/>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97"/>
            <a:r>
              <a:rPr lang="en-US" sz="1200" b="1" dirty="0">
                <a:solidFill>
                  <a:prstClr val="black"/>
                </a:solidFill>
                <a:latin typeface="Calibri" panose="020F0502020204030204"/>
              </a:rPr>
              <a:t>Matt Sierras</a:t>
            </a:r>
          </a:p>
          <a:p>
            <a:pPr algn="ctr" defTabSz="685797"/>
            <a:r>
              <a:rPr lang="en-US" sz="1200" dirty="0">
                <a:solidFill>
                  <a:prstClr val="black"/>
                </a:solidFill>
                <a:latin typeface="Calibri" panose="020F0502020204030204"/>
              </a:rPr>
              <a:t>Maintenance Operations</a:t>
            </a:r>
          </a:p>
          <a:p>
            <a:pPr algn="ctr" defTabSz="685797"/>
            <a:r>
              <a:rPr lang="en-US" sz="1200" dirty="0">
                <a:solidFill>
                  <a:prstClr val="black"/>
                </a:solidFill>
                <a:latin typeface="Calibri" panose="020F0502020204030204"/>
              </a:rPr>
              <a:t>Division Manager</a:t>
            </a:r>
          </a:p>
        </p:txBody>
      </p:sp>
      <p:sp>
        <p:nvSpPr>
          <p:cNvPr id="16" name="Rectangle 15"/>
          <p:cNvSpPr/>
          <p:nvPr/>
        </p:nvSpPr>
        <p:spPr>
          <a:xfrm>
            <a:off x="6233797" y="4517799"/>
            <a:ext cx="1527465" cy="731520"/>
          </a:xfrm>
          <a:prstGeom prst="rect">
            <a:avLst/>
          </a:prstGeom>
          <a:solidFill>
            <a:srgbClr val="CCECFF"/>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97"/>
            <a:r>
              <a:rPr lang="en-US" sz="1200" b="1" spc="-10" dirty="0">
                <a:solidFill>
                  <a:prstClr val="black"/>
                </a:solidFill>
                <a:latin typeface="Calibri" panose="020F0502020204030204"/>
              </a:rPr>
              <a:t>Michelle Montagnino</a:t>
            </a:r>
          </a:p>
          <a:p>
            <a:pPr algn="ctr" defTabSz="685797"/>
            <a:r>
              <a:rPr lang="en-US" sz="1200" spc="-10" dirty="0">
                <a:solidFill>
                  <a:prstClr val="black"/>
                </a:solidFill>
                <a:latin typeface="Calibri" panose="020F0502020204030204"/>
              </a:rPr>
              <a:t>Construction Monitoring</a:t>
            </a:r>
          </a:p>
          <a:p>
            <a:pPr algn="ctr" defTabSz="685797"/>
            <a:r>
              <a:rPr lang="en-US" sz="1200" spc="-10" dirty="0">
                <a:solidFill>
                  <a:prstClr val="black"/>
                </a:solidFill>
                <a:latin typeface="Calibri" panose="020F0502020204030204"/>
              </a:rPr>
              <a:t>Division Manager</a:t>
            </a:r>
          </a:p>
        </p:txBody>
      </p:sp>
      <p:sp>
        <p:nvSpPr>
          <p:cNvPr id="19" name="Rectangle 18"/>
          <p:cNvSpPr/>
          <p:nvPr/>
        </p:nvSpPr>
        <p:spPr>
          <a:xfrm>
            <a:off x="6888307" y="2398572"/>
            <a:ext cx="1924306" cy="621846"/>
          </a:xfrm>
          <a:prstGeom prst="rect">
            <a:avLst/>
          </a:prstGeom>
          <a:solidFill>
            <a:schemeClr val="accent1">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97"/>
            <a:r>
              <a:rPr lang="en-US" sz="1600" b="1" dirty="0">
                <a:solidFill>
                  <a:prstClr val="black"/>
                </a:solidFill>
                <a:latin typeface="Calibri" panose="020F0502020204030204"/>
              </a:rPr>
              <a:t>Paul Casertano</a:t>
            </a:r>
          </a:p>
          <a:p>
            <a:pPr algn="ctr" defTabSz="685797"/>
            <a:r>
              <a:rPr lang="en-US" sz="1600" b="1" dirty="0">
                <a:solidFill>
                  <a:prstClr val="black"/>
                </a:solidFill>
                <a:latin typeface="Calibri" panose="020F0502020204030204"/>
              </a:rPr>
              <a:t>Deputy Director</a:t>
            </a:r>
          </a:p>
        </p:txBody>
      </p:sp>
      <p:pic>
        <p:nvPicPr>
          <p:cNvPr id="7" name="Picture 6"/>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rot="5400000">
            <a:off x="7158588" y="3086456"/>
            <a:ext cx="1337247" cy="1205173"/>
          </a:xfrm>
          <a:prstGeom prst="rect">
            <a:avLst/>
          </a:prstGeom>
          <a:effectLst/>
        </p:spPr>
      </p:pic>
      <p:pic>
        <p:nvPicPr>
          <p:cNvPr id="5" name="Picture 4"/>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785404" y="5235538"/>
            <a:ext cx="1414332" cy="1406836"/>
          </a:xfrm>
          <a:prstGeom prst="rect">
            <a:avLst/>
          </a:prstGeom>
          <a:effectLst>
            <a:innerShdw blurRad="114300">
              <a:prstClr val="black"/>
            </a:innerShdw>
          </a:effectLst>
        </p:spPr>
      </p:pic>
      <p:sp>
        <p:nvSpPr>
          <p:cNvPr id="3" name="Rectangle 2">
            <a:extLst>
              <a:ext uri="{FF2B5EF4-FFF2-40B4-BE49-F238E27FC236}">
                <a16:creationId xmlns:a16="http://schemas.microsoft.com/office/drawing/2014/main" id="{05A5ADB6-FE44-DEFC-0395-2939BCE54F2A}"/>
              </a:ext>
            </a:extLst>
          </p:cNvPr>
          <p:cNvSpPr/>
          <p:nvPr/>
        </p:nvSpPr>
        <p:spPr>
          <a:xfrm>
            <a:off x="685214" y="4506051"/>
            <a:ext cx="1607935" cy="731520"/>
          </a:xfrm>
          <a:prstGeom prst="rect">
            <a:avLst/>
          </a:prstGeom>
          <a:solidFill>
            <a:srgbClr val="CCECFF"/>
          </a:solidFill>
        </p:spPr>
        <p:style>
          <a:lnRef idx="1">
            <a:schemeClr val="accent1"/>
          </a:lnRef>
          <a:fillRef idx="2">
            <a:schemeClr val="accent1"/>
          </a:fillRef>
          <a:effectRef idx="1">
            <a:schemeClr val="accent1"/>
          </a:effectRef>
          <a:fontRef idx="minor">
            <a:schemeClr val="dk1"/>
          </a:fontRef>
        </p:style>
        <p:txBody>
          <a:bodyPr rtlCol="0" anchor="ctr"/>
          <a:lstStyle/>
          <a:p>
            <a:pPr algn="ctr" defTabSz="685797"/>
            <a:r>
              <a:rPr lang="en-US" sz="1200" b="1" dirty="0">
                <a:solidFill>
                  <a:prstClr val="black"/>
                </a:solidFill>
                <a:latin typeface="Calibri" panose="020F0502020204030204"/>
              </a:rPr>
              <a:t>Gabe Leyva</a:t>
            </a:r>
          </a:p>
          <a:p>
            <a:pPr algn="ctr" defTabSz="685797"/>
            <a:r>
              <a:rPr lang="en-US" sz="1200" dirty="0">
                <a:solidFill>
                  <a:prstClr val="black"/>
                </a:solidFill>
                <a:latin typeface="Calibri" panose="020F0502020204030204"/>
              </a:rPr>
              <a:t>Mobility, Innovation &amp; Technology</a:t>
            </a:r>
          </a:p>
          <a:p>
            <a:pPr algn="ctr" defTabSz="685797"/>
            <a:r>
              <a:rPr lang="en-US" sz="1200" dirty="0">
                <a:solidFill>
                  <a:prstClr val="black"/>
                </a:solidFill>
                <a:latin typeface="Calibri" panose="020F0502020204030204"/>
              </a:rPr>
              <a:t>Division Manager</a:t>
            </a:r>
          </a:p>
        </p:txBody>
      </p:sp>
      <p:sp>
        <p:nvSpPr>
          <p:cNvPr id="6" name="Rectangle 5">
            <a:extLst>
              <a:ext uri="{FF2B5EF4-FFF2-40B4-BE49-F238E27FC236}">
                <a16:creationId xmlns:a16="http://schemas.microsoft.com/office/drawing/2014/main" id="{D62BF90C-5258-47EC-4C9E-6BE6E2DF50E6}"/>
              </a:ext>
            </a:extLst>
          </p:cNvPr>
          <p:cNvSpPr/>
          <p:nvPr/>
        </p:nvSpPr>
        <p:spPr>
          <a:xfrm>
            <a:off x="4645063" y="2408188"/>
            <a:ext cx="1902492" cy="602615"/>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97"/>
            <a:r>
              <a:rPr lang="en-US" sz="1600" b="1" dirty="0">
                <a:solidFill>
                  <a:prstClr val="black"/>
                </a:solidFill>
                <a:latin typeface="Calibri" panose="020F0502020204030204"/>
              </a:rPr>
              <a:t>Joseph Godoy</a:t>
            </a:r>
          </a:p>
          <a:p>
            <a:pPr algn="ctr" defTabSz="685797"/>
            <a:r>
              <a:rPr lang="en-US" sz="1600" b="1" dirty="0">
                <a:solidFill>
                  <a:prstClr val="black"/>
                </a:solidFill>
                <a:latin typeface="Calibri" panose="020F0502020204030204"/>
              </a:rPr>
              <a:t>Deputy Director</a:t>
            </a:r>
          </a:p>
        </p:txBody>
      </p:sp>
      <p:pic>
        <p:nvPicPr>
          <p:cNvPr id="1026" name="Picture 1">
            <a:extLst>
              <a:ext uri="{FF2B5EF4-FFF2-40B4-BE49-F238E27FC236}">
                <a16:creationId xmlns:a16="http://schemas.microsoft.com/office/drawing/2014/main" id="{13688B72-934D-B22D-1A57-3869A83DC75C}"/>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656461" y="5235538"/>
            <a:ext cx="961412" cy="1406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 person sitting at a desk&#10;&#10;Description automatically generated with medium confidence">
            <a:extLst>
              <a:ext uri="{FF2B5EF4-FFF2-40B4-BE49-F238E27FC236}">
                <a16:creationId xmlns:a16="http://schemas.microsoft.com/office/drawing/2014/main" id="{8D52B948-25B9-09EC-8EE4-B2E15B186A0C}"/>
              </a:ext>
            </a:extLst>
          </p:cNvPr>
          <p:cNvPicPr>
            <a:picLocks noChangeAspect="1"/>
          </p:cNvPicPr>
          <p:nvPr/>
        </p:nvPicPr>
        <p:blipFill>
          <a:blip r:embed="rId9" cstate="hqprint">
            <a:extLst>
              <a:ext uri="{28A0092B-C50C-407E-A947-70E740481C1C}">
                <a14:useLocalDpi xmlns:a14="http://schemas.microsoft.com/office/drawing/2010/main"/>
              </a:ext>
            </a:extLst>
          </a:blip>
          <a:srcRect/>
          <a:stretch/>
        </p:blipFill>
        <p:spPr>
          <a:xfrm>
            <a:off x="4978394" y="3007531"/>
            <a:ext cx="1034741" cy="1350133"/>
          </a:xfrm>
          <a:prstGeom prst="rect">
            <a:avLst/>
          </a:prstGeom>
        </p:spPr>
      </p:pic>
      <p:pic>
        <p:nvPicPr>
          <p:cNvPr id="17" name="Picture 16">
            <a:extLst>
              <a:ext uri="{FF2B5EF4-FFF2-40B4-BE49-F238E27FC236}">
                <a16:creationId xmlns:a16="http://schemas.microsoft.com/office/drawing/2014/main" id="{B98BA9F3-0C09-EE48-5D40-B8E3FA23104D}"/>
              </a:ext>
            </a:extLst>
          </p:cNvPr>
          <p:cNvPicPr>
            <a:picLocks noChangeAspect="1"/>
          </p:cNvPicPr>
          <p:nvPr/>
        </p:nvPicPr>
        <p:blipFill>
          <a:blip r:embed="rId10"/>
          <a:stretch>
            <a:fillRect/>
          </a:stretch>
        </p:blipFill>
        <p:spPr>
          <a:xfrm>
            <a:off x="8026620" y="5253536"/>
            <a:ext cx="1469375" cy="1342782"/>
          </a:xfrm>
          <a:prstGeom prst="rect">
            <a:avLst/>
          </a:prstGeom>
        </p:spPr>
      </p:pic>
    </p:spTree>
    <p:extLst>
      <p:ext uri="{BB962C8B-B14F-4D97-AF65-F5344CB8AC3E}">
        <p14:creationId xmlns:p14="http://schemas.microsoft.com/office/powerpoint/2010/main" val="729011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2">
            <a:extLst>
              <a:ext uri="{FF2B5EF4-FFF2-40B4-BE49-F238E27FC236}">
                <a16:creationId xmlns:a16="http://schemas.microsoft.com/office/drawing/2014/main" id="{DB1B7EDB-FB0F-04C0-CBF1-8A4E87C5B72F}"/>
              </a:ext>
            </a:extLst>
          </p:cNvPr>
          <p:cNvSpPr>
            <a:spLocks noGrp="1"/>
          </p:cNvSpPr>
          <p:nvPr>
            <p:ph type="sldNum" sz="quarter" idx="12"/>
          </p:nvPr>
        </p:nvSpPr>
        <p:spPr>
          <a:xfrm>
            <a:off x="7541822" y="6166345"/>
            <a:ext cx="2743200" cy="365125"/>
          </a:xfrm>
        </p:spPr>
        <p:txBody>
          <a:bodyPr/>
          <a:lstStyle/>
          <a:p>
            <a:pPr>
              <a:spcAft>
                <a:spcPts val="600"/>
              </a:spcAft>
            </a:pPr>
            <a:fld id="{CBC7505F-1996-1548-B85F-7ADA854EC76F}" type="slidenum">
              <a:rPr lang="en-US" smtClean="0"/>
              <a:pPr>
                <a:spcAft>
                  <a:spcPts val="600"/>
                </a:spcAft>
              </a:pPr>
              <a:t>4</a:t>
            </a:fld>
            <a:r>
              <a:rPr lang="en-US"/>
              <a:t>  |</a:t>
            </a:r>
          </a:p>
        </p:txBody>
      </p:sp>
      <p:sp>
        <p:nvSpPr>
          <p:cNvPr id="22" name="Content Placeholder 3">
            <a:extLst>
              <a:ext uri="{FF2B5EF4-FFF2-40B4-BE49-F238E27FC236}">
                <a16:creationId xmlns:a16="http://schemas.microsoft.com/office/drawing/2014/main" id="{5360B886-8F5C-E4E2-6B12-38BE9C9AD124}"/>
              </a:ext>
            </a:extLst>
          </p:cNvPr>
          <p:cNvSpPr>
            <a:spLocks noGrp="1"/>
          </p:cNvSpPr>
          <p:nvPr>
            <p:ph sz="quarter" idx="14"/>
          </p:nvPr>
        </p:nvSpPr>
        <p:spPr>
          <a:xfrm>
            <a:off x="1153751" y="4168593"/>
            <a:ext cx="9882822" cy="2544133"/>
          </a:xfrm>
        </p:spPr>
        <p:txBody>
          <a:bodyPr numCol="2"/>
          <a:lstStyle/>
          <a:p>
            <a:pPr marL="0" indent="0" algn="ctr">
              <a:buNone/>
            </a:pPr>
            <a:r>
              <a:rPr lang="en-US" dirty="0"/>
              <a:t>190 Positions (172 filled)</a:t>
            </a:r>
          </a:p>
          <a:p>
            <a:pPr marL="0" indent="0" algn="ctr">
              <a:buNone/>
            </a:pPr>
            <a:r>
              <a:rPr lang="en-US" dirty="0"/>
              <a:t>$72M FY25 DOT Budget</a:t>
            </a:r>
          </a:p>
          <a:p>
            <a:pPr marL="0" indent="0" algn="ctr">
              <a:buNone/>
            </a:pPr>
            <a:r>
              <a:rPr lang="en-US" sz="2800" dirty="0"/>
              <a:t>$19.9M FY25 CIP Budget</a:t>
            </a:r>
          </a:p>
          <a:p>
            <a:pPr marL="0" indent="0" algn="ctr">
              <a:buNone/>
            </a:pPr>
            <a:r>
              <a:rPr lang="en-US" dirty="0"/>
              <a:t>76 Network PCI</a:t>
            </a:r>
          </a:p>
          <a:p>
            <a:pPr marL="0" indent="0" algn="ctr">
              <a:buNone/>
            </a:pPr>
            <a:endParaRPr lang="en-US" dirty="0"/>
          </a:p>
          <a:p>
            <a:pPr marL="0" indent="0" algn="ctr">
              <a:buNone/>
            </a:pPr>
            <a:endParaRPr lang="en-US" dirty="0"/>
          </a:p>
          <a:p>
            <a:pPr marL="0" indent="0" algn="ctr">
              <a:buNone/>
            </a:pPr>
            <a:r>
              <a:rPr lang="en-US" sz="2800" dirty="0"/>
              <a:t>1959.93 Miles Paved Roads</a:t>
            </a:r>
          </a:p>
          <a:p>
            <a:pPr marL="0" indent="0" algn="ctr">
              <a:buNone/>
            </a:pPr>
            <a:r>
              <a:rPr lang="en-US" dirty="0"/>
              <a:t>282.24 Miles Unpaved Roads</a:t>
            </a:r>
          </a:p>
          <a:p>
            <a:pPr marL="0" indent="0" algn="ctr">
              <a:buNone/>
            </a:pPr>
            <a:r>
              <a:rPr lang="en-US" sz="2800" dirty="0"/>
              <a:t>105 Signalized Intersections</a:t>
            </a:r>
          </a:p>
          <a:p>
            <a:pPr marL="0" indent="0" algn="ctr">
              <a:buNone/>
            </a:pPr>
            <a:r>
              <a:rPr lang="en-US" dirty="0"/>
              <a:t>78 Bridges</a:t>
            </a:r>
          </a:p>
          <a:p>
            <a:endParaRPr lang="en-US" dirty="0"/>
          </a:p>
        </p:txBody>
      </p:sp>
      <p:pic>
        <p:nvPicPr>
          <p:cNvPr id="5" name="Content Placeholder 3">
            <a:extLst>
              <a:ext uri="{FF2B5EF4-FFF2-40B4-BE49-F238E27FC236}">
                <a16:creationId xmlns:a16="http://schemas.microsoft.com/office/drawing/2014/main" id="{784D397A-1511-286E-E21E-65D3B0E93798}"/>
              </a:ext>
            </a:extLst>
          </p:cNvPr>
          <p:cNvPicPr>
            <a:picLocks noChangeAspect="1"/>
          </p:cNvPicPr>
          <p:nvPr/>
        </p:nvPicPr>
        <p:blipFill>
          <a:blip r:embed="rId2"/>
          <a:stretch>
            <a:fillRect/>
          </a:stretch>
        </p:blipFill>
        <p:spPr>
          <a:xfrm>
            <a:off x="2546614" y="326530"/>
            <a:ext cx="7525038" cy="3813626"/>
          </a:xfrm>
          <a:prstGeom prst="rect">
            <a:avLst/>
          </a:prstGeom>
        </p:spPr>
      </p:pic>
    </p:spTree>
    <p:extLst>
      <p:ext uri="{BB962C8B-B14F-4D97-AF65-F5344CB8AC3E}">
        <p14:creationId xmlns:p14="http://schemas.microsoft.com/office/powerpoint/2010/main" val="36334401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0957F8FA-352B-AFA5-AED0-16BA813AF86A}"/>
              </a:ext>
            </a:extLst>
          </p:cNvPr>
          <p:cNvSpPr>
            <a:spLocks noGrp="1"/>
          </p:cNvSpPr>
          <p:nvPr>
            <p:ph sz="quarter" idx="10"/>
          </p:nvPr>
        </p:nvSpPr>
        <p:spPr>
          <a:xfrm>
            <a:off x="4708767" y="1407686"/>
            <a:ext cx="7086601" cy="4313845"/>
          </a:xfrm>
        </p:spPr>
        <p:txBody>
          <a:bodyPr/>
          <a:lstStyle/>
          <a:p>
            <a:pPr marL="285750" indent="-285750">
              <a:buFont typeface="Arial" panose="020B0604020202020204" pitchFamily="34" charset="0"/>
              <a:buChar char="•"/>
            </a:pPr>
            <a:r>
              <a:rPr lang="en-US" dirty="0"/>
              <a:t>8048 Completed </a:t>
            </a:r>
            <a:r>
              <a:rPr lang="en-US" dirty="0" err="1"/>
              <a:t>SeeClickFix</a:t>
            </a:r>
            <a:r>
              <a:rPr lang="en-US" dirty="0"/>
              <a:t> Requests</a:t>
            </a:r>
          </a:p>
          <a:p>
            <a:pPr marL="285750" indent="-285750">
              <a:buFont typeface="Arial" panose="020B0604020202020204" pitchFamily="34" charset="0"/>
              <a:buChar char="•"/>
            </a:pPr>
            <a:r>
              <a:rPr lang="en-US" dirty="0"/>
              <a:t>1984 Completed Pothole Patching Requests</a:t>
            </a:r>
          </a:p>
          <a:p>
            <a:pPr marL="285750" indent="-285750">
              <a:buFont typeface="Arial" panose="020B0604020202020204" pitchFamily="34" charset="0"/>
              <a:buChar char="•"/>
            </a:pPr>
            <a:r>
              <a:rPr lang="en-US" dirty="0"/>
              <a:t>809 Completed Sign Maintenance Requests</a:t>
            </a:r>
          </a:p>
          <a:p>
            <a:pPr marL="285750" indent="-285750">
              <a:buFont typeface="Arial" panose="020B0604020202020204" pitchFamily="34" charset="0"/>
              <a:buChar char="•"/>
            </a:pPr>
            <a:r>
              <a:rPr lang="en-US" dirty="0"/>
              <a:t>1038 Completed Vegetation Management Requests</a:t>
            </a:r>
          </a:p>
          <a:p>
            <a:pPr marL="285750" indent="-285750">
              <a:buFont typeface="Arial" panose="020B0604020202020204" pitchFamily="34" charset="0"/>
              <a:buChar char="•"/>
            </a:pPr>
            <a:r>
              <a:rPr lang="en-US" dirty="0"/>
              <a:t>529 Completed Trash Removal Requests</a:t>
            </a:r>
          </a:p>
          <a:p>
            <a:endParaRPr lang="en-US" dirty="0"/>
          </a:p>
        </p:txBody>
      </p:sp>
      <p:sp>
        <p:nvSpPr>
          <p:cNvPr id="20" name="Title 4">
            <a:extLst>
              <a:ext uri="{FF2B5EF4-FFF2-40B4-BE49-F238E27FC236}">
                <a16:creationId xmlns:a16="http://schemas.microsoft.com/office/drawing/2014/main" id="{5F888ECD-698B-D23C-4161-5B2D7F229326}"/>
              </a:ext>
            </a:extLst>
          </p:cNvPr>
          <p:cNvSpPr txBox="1">
            <a:spLocks/>
          </p:cNvSpPr>
          <p:nvPr/>
        </p:nvSpPr>
        <p:spPr>
          <a:xfrm>
            <a:off x="4708767" y="326531"/>
            <a:ext cx="6328644" cy="676882"/>
          </a:xfrm>
          <a:prstGeom prst="rect">
            <a:avLst/>
          </a:prstGeom>
        </p:spPr>
        <p:txBody>
          <a:bodyPr anchor="t"/>
          <a:lstStyle>
            <a:lvl1pPr algn="l" defTabSz="914400" rtl="0" eaLnBrk="1" latinLnBrk="0" hangingPunct="1">
              <a:lnSpc>
                <a:spcPct val="90000"/>
              </a:lnSpc>
              <a:spcBef>
                <a:spcPct val="0"/>
              </a:spcBef>
              <a:buNone/>
              <a:defRPr sz="3600" b="1" i="0" kern="1200">
                <a:solidFill>
                  <a:schemeClr val="bg1"/>
                </a:solidFill>
                <a:latin typeface="+mj-lt"/>
                <a:ea typeface="+mj-ea"/>
                <a:cs typeface="Segoe UI" panose="020B0502040204020203" pitchFamily="34" charset="0"/>
              </a:defRPr>
            </a:lvl1pPr>
          </a:lstStyle>
          <a:p>
            <a:pPr algn="ctr"/>
            <a:r>
              <a:rPr lang="en-US" sz="4400" dirty="0" err="1">
                <a:solidFill>
                  <a:schemeClr val="accent1"/>
                </a:solidFill>
              </a:rPr>
              <a:t>SeeClickFix</a:t>
            </a:r>
            <a:endParaRPr lang="en-US" sz="4400" dirty="0">
              <a:solidFill>
                <a:schemeClr val="accent1"/>
              </a:solidFill>
            </a:endParaRPr>
          </a:p>
        </p:txBody>
      </p:sp>
      <p:sp>
        <p:nvSpPr>
          <p:cNvPr id="4" name="Title 16">
            <a:extLst>
              <a:ext uri="{FF2B5EF4-FFF2-40B4-BE49-F238E27FC236}">
                <a16:creationId xmlns:a16="http://schemas.microsoft.com/office/drawing/2014/main" id="{9A18F4B0-B2F5-3F9D-6A66-2E809D9218DE}"/>
              </a:ext>
            </a:extLst>
          </p:cNvPr>
          <p:cNvSpPr>
            <a:spLocks noGrp="1"/>
          </p:cNvSpPr>
          <p:nvPr>
            <p:ph type="ctrTitle"/>
          </p:nvPr>
        </p:nvSpPr>
        <p:spPr>
          <a:xfrm>
            <a:off x="233209" y="1090597"/>
            <a:ext cx="2634169" cy="317089"/>
          </a:xfrm>
        </p:spPr>
        <p:txBody>
          <a:bodyPr/>
          <a:lstStyle/>
          <a:p>
            <a:r>
              <a:rPr lang="en-US" sz="2000" dirty="0"/>
              <a:t>Scan to download </a:t>
            </a:r>
            <a:br>
              <a:rPr lang="en-US" sz="2000" dirty="0"/>
            </a:br>
            <a:endParaRPr lang="en-US" sz="2000" dirty="0"/>
          </a:p>
        </p:txBody>
      </p:sp>
      <p:pic>
        <p:nvPicPr>
          <p:cNvPr id="5" name="Picture 4" descr="A hand holding a phone taking a picture of a river&#10;&#10;Description automatically generated">
            <a:extLst>
              <a:ext uri="{FF2B5EF4-FFF2-40B4-BE49-F238E27FC236}">
                <a16:creationId xmlns:a16="http://schemas.microsoft.com/office/drawing/2014/main" id="{2B40158D-B845-DFB5-AB55-D54FFECDB247}"/>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42461" y="2985052"/>
            <a:ext cx="3713922" cy="3713922"/>
          </a:xfrm>
          <a:prstGeom prst="rect">
            <a:avLst/>
          </a:prstGeom>
        </p:spPr>
      </p:pic>
      <p:pic>
        <p:nvPicPr>
          <p:cNvPr id="6" name="Picture 5" descr="A qr code on a white background&#10;&#10;Description automatically generated">
            <a:extLst>
              <a:ext uri="{FF2B5EF4-FFF2-40B4-BE49-F238E27FC236}">
                <a16:creationId xmlns:a16="http://schemas.microsoft.com/office/drawing/2014/main" id="{3EF9B313-872D-AF75-E15A-AE58B0EC68AC}"/>
              </a:ext>
            </a:extLst>
          </p:cNvPr>
          <p:cNvPicPr>
            <a:picLocks noChangeAspect="1"/>
          </p:cNvPicPr>
          <p:nvPr/>
        </p:nvPicPr>
        <p:blipFill>
          <a:blip r:embed="rId3"/>
          <a:stretch>
            <a:fillRect/>
          </a:stretch>
        </p:blipFill>
        <p:spPr>
          <a:xfrm>
            <a:off x="142461" y="1546578"/>
            <a:ext cx="1118408" cy="1118408"/>
          </a:xfrm>
          <a:prstGeom prst="rect">
            <a:avLst/>
          </a:prstGeom>
        </p:spPr>
      </p:pic>
      <p:pic>
        <p:nvPicPr>
          <p:cNvPr id="7" name="Picture 6" descr="A qr code on a white background&#10;&#10;Description automatically generated">
            <a:extLst>
              <a:ext uri="{FF2B5EF4-FFF2-40B4-BE49-F238E27FC236}">
                <a16:creationId xmlns:a16="http://schemas.microsoft.com/office/drawing/2014/main" id="{657D2BDE-EE35-FFFA-3B6E-F5D86DCE7277}"/>
              </a:ext>
            </a:extLst>
          </p:cNvPr>
          <p:cNvPicPr>
            <a:picLocks noChangeAspect="1"/>
          </p:cNvPicPr>
          <p:nvPr/>
        </p:nvPicPr>
        <p:blipFill>
          <a:blip r:embed="rId4"/>
          <a:stretch>
            <a:fillRect/>
          </a:stretch>
        </p:blipFill>
        <p:spPr>
          <a:xfrm>
            <a:off x="1440218" y="1546578"/>
            <a:ext cx="1118408" cy="1118408"/>
          </a:xfrm>
          <a:prstGeom prst="rect">
            <a:avLst/>
          </a:prstGeom>
        </p:spPr>
      </p:pic>
      <p:pic>
        <p:nvPicPr>
          <p:cNvPr id="8" name="Picture 7">
            <a:extLst>
              <a:ext uri="{FF2B5EF4-FFF2-40B4-BE49-F238E27FC236}">
                <a16:creationId xmlns:a16="http://schemas.microsoft.com/office/drawing/2014/main" id="{AF6FCE87-A424-2D2B-900A-DA9491550998}"/>
              </a:ext>
            </a:extLst>
          </p:cNvPr>
          <p:cNvPicPr>
            <a:picLocks noChangeAspect="1"/>
          </p:cNvPicPr>
          <p:nvPr/>
        </p:nvPicPr>
        <p:blipFill>
          <a:blip r:embed="rId5"/>
          <a:stretch>
            <a:fillRect/>
          </a:stretch>
        </p:blipFill>
        <p:spPr>
          <a:xfrm>
            <a:off x="10511686" y="5625813"/>
            <a:ext cx="1250312" cy="873234"/>
          </a:xfrm>
          <a:prstGeom prst="rect">
            <a:avLst/>
          </a:prstGeom>
        </p:spPr>
      </p:pic>
      <p:sp>
        <p:nvSpPr>
          <p:cNvPr id="15" name="Slide Number Placeholder 2">
            <a:extLst>
              <a:ext uri="{FF2B5EF4-FFF2-40B4-BE49-F238E27FC236}">
                <a16:creationId xmlns:a16="http://schemas.microsoft.com/office/drawing/2014/main" id="{57F2CCFD-B680-3676-999C-64290B1DF848}"/>
              </a:ext>
            </a:extLst>
          </p:cNvPr>
          <p:cNvSpPr txBox="1">
            <a:spLocks/>
          </p:cNvSpPr>
          <p:nvPr/>
        </p:nvSpPr>
        <p:spPr>
          <a:xfrm>
            <a:off x="7541822" y="6166345"/>
            <a:ext cx="2743200" cy="365125"/>
          </a:xfrm>
          <a:prstGeom prst="rect">
            <a:avLst/>
          </a:prstGeom>
        </p:spPr>
        <p:txBody>
          <a:bodyPr/>
          <a:lstStyle>
            <a:defPPr>
              <a:defRPr lang="en-US"/>
            </a:defPPr>
            <a:lvl1pPr marL="0" algn="r" defTabSz="914400" rtl="0" eaLnBrk="1" latinLnBrk="0" hangingPunct="1">
              <a:defRPr sz="1600" b="1" i="0" kern="1200">
                <a:solidFill>
                  <a:schemeClr val="accent1"/>
                </a:solidFill>
                <a:latin typeface="Segoe UI Semibold" panose="020B0502040204020203" pitchFamily="34" charset="0"/>
                <a:ea typeface="+mn-ea"/>
                <a:cs typeface="Segoe UI Semibold"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CBC7505F-1996-1548-B85F-7ADA854EC76F}" type="slidenum">
              <a:rPr lang="en-US" smtClean="0"/>
              <a:pPr>
                <a:spcAft>
                  <a:spcPts val="600"/>
                </a:spcAft>
              </a:pPr>
              <a:t>5</a:t>
            </a:fld>
            <a:r>
              <a:rPr lang="en-US"/>
              <a:t>  |</a:t>
            </a:r>
            <a:endParaRPr lang="en-US" dirty="0"/>
          </a:p>
        </p:txBody>
      </p:sp>
    </p:spTree>
    <p:extLst>
      <p:ext uri="{BB962C8B-B14F-4D97-AF65-F5344CB8AC3E}">
        <p14:creationId xmlns:p14="http://schemas.microsoft.com/office/powerpoint/2010/main" val="536310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C4C9B89-94B4-26E1-530D-219C548A5E28}"/>
              </a:ext>
            </a:extLst>
          </p:cNvPr>
          <p:cNvSpPr>
            <a:spLocks noGrp="1"/>
          </p:cNvSpPr>
          <p:nvPr>
            <p:ph type="ctrTitle"/>
          </p:nvPr>
        </p:nvSpPr>
        <p:spPr>
          <a:xfrm>
            <a:off x="4708767" y="326531"/>
            <a:ext cx="6328644" cy="676882"/>
          </a:xfrm>
        </p:spPr>
        <p:txBody>
          <a:bodyPr/>
          <a:lstStyle/>
          <a:p>
            <a:r>
              <a:rPr lang="en-US" dirty="0"/>
              <a:t>2024 Work Completed</a:t>
            </a:r>
          </a:p>
        </p:txBody>
      </p:sp>
      <p:sp>
        <p:nvSpPr>
          <p:cNvPr id="21" name="Slide Number Placeholder 2">
            <a:extLst>
              <a:ext uri="{FF2B5EF4-FFF2-40B4-BE49-F238E27FC236}">
                <a16:creationId xmlns:a16="http://schemas.microsoft.com/office/drawing/2014/main" id="{DB1B7EDB-FB0F-04C0-CBF1-8A4E87C5B72F}"/>
              </a:ext>
            </a:extLst>
          </p:cNvPr>
          <p:cNvSpPr>
            <a:spLocks noGrp="1"/>
          </p:cNvSpPr>
          <p:nvPr>
            <p:ph type="sldNum" sz="quarter" idx="12"/>
          </p:nvPr>
        </p:nvSpPr>
        <p:spPr/>
        <p:txBody>
          <a:bodyPr/>
          <a:lstStyle/>
          <a:p>
            <a:pPr>
              <a:spcAft>
                <a:spcPts val="600"/>
              </a:spcAft>
            </a:pPr>
            <a:fld id="{CBC7505F-1996-1548-B85F-7ADA854EC76F}" type="slidenum">
              <a:rPr lang="en-US" smtClean="0"/>
              <a:pPr>
                <a:spcAft>
                  <a:spcPts val="600"/>
                </a:spcAft>
              </a:pPr>
              <a:t>6</a:t>
            </a:fld>
            <a:r>
              <a:rPr lang="en-US" dirty="0"/>
              <a:t>  |</a:t>
            </a:r>
          </a:p>
        </p:txBody>
      </p:sp>
      <p:sp>
        <p:nvSpPr>
          <p:cNvPr id="7" name="Text Placeholder 6">
            <a:extLst>
              <a:ext uri="{FF2B5EF4-FFF2-40B4-BE49-F238E27FC236}">
                <a16:creationId xmlns:a16="http://schemas.microsoft.com/office/drawing/2014/main" id="{74E955B6-6A57-DB9D-B29F-1BEA39E4513F}"/>
              </a:ext>
            </a:extLst>
          </p:cNvPr>
          <p:cNvSpPr>
            <a:spLocks noGrp="1"/>
          </p:cNvSpPr>
          <p:nvPr>
            <p:ph type="body" sz="quarter" idx="17"/>
          </p:nvPr>
        </p:nvSpPr>
        <p:spPr>
          <a:xfrm>
            <a:off x="1" y="5937161"/>
            <a:ext cx="4062046" cy="920840"/>
          </a:xfrm>
        </p:spPr>
        <p:txBody>
          <a:bodyPr/>
          <a:lstStyle/>
          <a:p>
            <a:endParaRPr lang="en-US" dirty="0"/>
          </a:p>
        </p:txBody>
      </p:sp>
      <p:sp>
        <p:nvSpPr>
          <p:cNvPr id="11" name="Content Placeholder 2">
            <a:extLst>
              <a:ext uri="{FF2B5EF4-FFF2-40B4-BE49-F238E27FC236}">
                <a16:creationId xmlns:a16="http://schemas.microsoft.com/office/drawing/2014/main" id="{CC88069D-51B7-19A9-7156-C83943AA35D5}"/>
              </a:ext>
            </a:extLst>
          </p:cNvPr>
          <p:cNvSpPr txBox="1">
            <a:spLocks/>
          </p:cNvSpPr>
          <p:nvPr/>
        </p:nvSpPr>
        <p:spPr>
          <a:xfrm>
            <a:off x="4724996" y="1271451"/>
            <a:ext cx="6757604" cy="50774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gt;"/>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gt;"/>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gt;"/>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dirty="0"/>
              <a:t>2864 miles Street Sweeping</a:t>
            </a:r>
          </a:p>
          <a:p>
            <a:pPr marL="285750" indent="-285750">
              <a:buFont typeface="Arial" panose="020B0604020202020204" pitchFamily="34" charset="0"/>
              <a:buChar char="•"/>
            </a:pPr>
            <a:r>
              <a:rPr lang="en-US" dirty="0"/>
              <a:t>1438 miles Dirt Road Grading</a:t>
            </a:r>
          </a:p>
          <a:p>
            <a:pPr marL="285750" indent="-285750">
              <a:buFont typeface="Arial" panose="020B0604020202020204" pitchFamily="34" charset="0"/>
              <a:buChar char="•"/>
            </a:pPr>
            <a:r>
              <a:rPr lang="en-US" dirty="0"/>
              <a:t>395 miles Shoulder Repair</a:t>
            </a:r>
          </a:p>
          <a:p>
            <a:pPr marL="285750" indent="-285750">
              <a:buFont typeface="Arial" panose="020B0604020202020204" pitchFamily="34" charset="0"/>
              <a:buChar char="•"/>
            </a:pPr>
            <a:r>
              <a:rPr lang="en-US" dirty="0"/>
              <a:t>275 Storm Responses</a:t>
            </a:r>
          </a:p>
          <a:p>
            <a:pPr marL="285750" indent="-285750">
              <a:buFont typeface="Arial" panose="020B0604020202020204" pitchFamily="34" charset="0"/>
              <a:buChar char="•"/>
            </a:pPr>
            <a:r>
              <a:rPr lang="en-US" dirty="0"/>
              <a:t>9 Snow/Ice Responses</a:t>
            </a:r>
          </a:p>
          <a:p>
            <a:pPr marL="285750" indent="-285750">
              <a:buFont typeface="Arial" panose="020B0604020202020204" pitchFamily="34" charset="0"/>
              <a:buChar char="•"/>
            </a:pPr>
            <a:r>
              <a:rPr lang="en-US" dirty="0"/>
              <a:t>99 Drainage Maintenance </a:t>
            </a:r>
          </a:p>
          <a:p>
            <a:pPr marL="285750" indent="-285750">
              <a:buFont typeface="Arial" panose="020B0604020202020204" pitchFamily="34" charset="0"/>
              <a:buChar char="•"/>
            </a:pPr>
            <a:r>
              <a:rPr lang="en-US" dirty="0"/>
              <a:t>88 Sidewalk/Curb Repairs</a:t>
            </a:r>
          </a:p>
          <a:p>
            <a:pPr marL="285750" indent="-285750">
              <a:buFont typeface="Arial" panose="020B0604020202020204" pitchFamily="34" charset="0"/>
              <a:buChar char="•"/>
            </a:pPr>
            <a:r>
              <a:rPr lang="en-US" dirty="0"/>
              <a:t>14 Cattleguard Maintenance</a:t>
            </a:r>
          </a:p>
          <a:p>
            <a:pPr marL="285750" indent="-285750">
              <a:buFont typeface="Arial" panose="020B0604020202020204" pitchFamily="34" charset="0"/>
              <a:buChar char="•"/>
            </a:pPr>
            <a:r>
              <a:rPr lang="en-US" dirty="0"/>
              <a:t>129 Analytics Studies</a:t>
            </a:r>
          </a:p>
          <a:p>
            <a:pPr marL="285750" indent="-285750">
              <a:buFont typeface="Arial" panose="020B0604020202020204" pitchFamily="34" charset="0"/>
              <a:buChar char="•"/>
            </a:pPr>
            <a:r>
              <a:rPr lang="en-US" dirty="0"/>
              <a:t>14 Crash Analysis</a:t>
            </a:r>
          </a:p>
          <a:p>
            <a:pPr marL="0" indent="0">
              <a:buNone/>
            </a:pPr>
            <a:endParaRPr lang="en-US" sz="1400" dirty="0"/>
          </a:p>
          <a:p>
            <a:pPr marL="285750" indent="-285750">
              <a:buFont typeface="Arial" panose="020B0604020202020204" pitchFamily="34" charset="0"/>
              <a:buChar char="•"/>
            </a:pPr>
            <a:endParaRPr lang="en-US" sz="2000" dirty="0">
              <a:solidFill>
                <a:schemeClr val="tx1"/>
              </a:solidFill>
            </a:endParaRPr>
          </a:p>
        </p:txBody>
      </p:sp>
      <p:pic>
        <p:nvPicPr>
          <p:cNvPr id="8" name="Picture 7" descr="A bulldozer on a road&#10;&#10;Description automatically generated">
            <a:extLst>
              <a:ext uri="{FF2B5EF4-FFF2-40B4-BE49-F238E27FC236}">
                <a16:creationId xmlns:a16="http://schemas.microsoft.com/office/drawing/2014/main" id="{08A2ED0D-D265-F9FF-9E6C-50B5892877C9}"/>
              </a:ext>
            </a:extLst>
          </p:cNvPr>
          <p:cNvPicPr>
            <a:picLocks noChangeAspect="1"/>
          </p:cNvPicPr>
          <p:nvPr/>
        </p:nvPicPr>
        <p:blipFill>
          <a:blip r:embed="rId2"/>
          <a:stretch>
            <a:fillRect/>
          </a:stretch>
        </p:blipFill>
        <p:spPr>
          <a:xfrm>
            <a:off x="535904" y="3680513"/>
            <a:ext cx="2990239" cy="2990239"/>
          </a:xfrm>
          <a:prstGeom prst="rect">
            <a:avLst/>
          </a:prstGeom>
        </p:spPr>
      </p:pic>
      <p:pic>
        <p:nvPicPr>
          <p:cNvPr id="9" name="Picture 8" descr="A group of men in safety vests and helmets&#10;&#10;Description automatically generated">
            <a:extLst>
              <a:ext uri="{FF2B5EF4-FFF2-40B4-BE49-F238E27FC236}">
                <a16:creationId xmlns:a16="http://schemas.microsoft.com/office/drawing/2014/main" id="{4FD3E8C7-CBC7-91BA-2F0D-36FB62452CD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38504" y="1120090"/>
            <a:ext cx="3164231" cy="2373174"/>
          </a:xfrm>
          <a:prstGeom prst="rect">
            <a:avLst/>
          </a:prstGeom>
        </p:spPr>
      </p:pic>
      <p:pic>
        <p:nvPicPr>
          <p:cNvPr id="14" name="Picture 13">
            <a:extLst>
              <a:ext uri="{FF2B5EF4-FFF2-40B4-BE49-F238E27FC236}">
                <a16:creationId xmlns:a16="http://schemas.microsoft.com/office/drawing/2014/main" id="{1F908379-5E99-4107-BC80-45ED7A44FDE4}"/>
              </a:ext>
            </a:extLst>
          </p:cNvPr>
          <p:cNvPicPr>
            <a:picLocks noChangeAspect="1"/>
          </p:cNvPicPr>
          <p:nvPr/>
        </p:nvPicPr>
        <p:blipFill>
          <a:blip r:embed="rId4"/>
          <a:stretch>
            <a:fillRect/>
          </a:stretch>
        </p:blipFill>
        <p:spPr>
          <a:xfrm>
            <a:off x="10511686" y="5625813"/>
            <a:ext cx="1250312" cy="873234"/>
          </a:xfrm>
          <a:prstGeom prst="rect">
            <a:avLst/>
          </a:prstGeom>
        </p:spPr>
      </p:pic>
    </p:spTree>
    <p:extLst>
      <p:ext uri="{BB962C8B-B14F-4D97-AF65-F5344CB8AC3E}">
        <p14:creationId xmlns:p14="http://schemas.microsoft.com/office/powerpoint/2010/main" val="558462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C4C9B89-94B4-26E1-530D-219C548A5E28}"/>
              </a:ext>
            </a:extLst>
          </p:cNvPr>
          <p:cNvSpPr>
            <a:spLocks noGrp="1"/>
          </p:cNvSpPr>
          <p:nvPr>
            <p:ph type="ctrTitle"/>
          </p:nvPr>
        </p:nvSpPr>
        <p:spPr>
          <a:xfrm>
            <a:off x="4708767" y="326531"/>
            <a:ext cx="6328644" cy="676882"/>
          </a:xfrm>
        </p:spPr>
        <p:txBody>
          <a:bodyPr/>
          <a:lstStyle/>
          <a:p>
            <a:r>
              <a:rPr lang="en-US" dirty="0"/>
              <a:t>Pavement Program</a:t>
            </a:r>
          </a:p>
        </p:txBody>
      </p:sp>
      <p:sp>
        <p:nvSpPr>
          <p:cNvPr id="21" name="Slide Number Placeholder 2">
            <a:extLst>
              <a:ext uri="{FF2B5EF4-FFF2-40B4-BE49-F238E27FC236}">
                <a16:creationId xmlns:a16="http://schemas.microsoft.com/office/drawing/2014/main" id="{DB1B7EDB-FB0F-04C0-CBF1-8A4E87C5B72F}"/>
              </a:ext>
            </a:extLst>
          </p:cNvPr>
          <p:cNvSpPr>
            <a:spLocks noGrp="1"/>
          </p:cNvSpPr>
          <p:nvPr>
            <p:ph type="sldNum" sz="quarter" idx="12"/>
          </p:nvPr>
        </p:nvSpPr>
        <p:spPr/>
        <p:txBody>
          <a:bodyPr/>
          <a:lstStyle/>
          <a:p>
            <a:pPr>
              <a:spcAft>
                <a:spcPts val="600"/>
              </a:spcAft>
            </a:pPr>
            <a:fld id="{CBC7505F-1996-1548-B85F-7ADA854EC76F}" type="slidenum">
              <a:rPr lang="en-US" smtClean="0"/>
              <a:pPr>
                <a:spcAft>
                  <a:spcPts val="600"/>
                </a:spcAft>
              </a:pPr>
              <a:t>7</a:t>
            </a:fld>
            <a:r>
              <a:rPr lang="en-US" dirty="0"/>
              <a:t>  |</a:t>
            </a:r>
          </a:p>
        </p:txBody>
      </p:sp>
      <p:graphicFrame>
        <p:nvGraphicFramePr>
          <p:cNvPr id="9" name="Content Placeholder 8">
            <a:extLst>
              <a:ext uri="{FF2B5EF4-FFF2-40B4-BE49-F238E27FC236}">
                <a16:creationId xmlns:a16="http://schemas.microsoft.com/office/drawing/2014/main" id="{4D5C574B-CE79-4797-14C3-88F0CBBE4129}"/>
              </a:ext>
            </a:extLst>
          </p:cNvPr>
          <p:cNvGraphicFramePr>
            <a:graphicFrameLocks noGrp="1"/>
          </p:cNvGraphicFramePr>
          <p:nvPr>
            <p:ph sz="quarter" idx="15"/>
            <p:extLst>
              <p:ext uri="{D42A27DB-BD31-4B8C-83A1-F6EECF244321}">
                <p14:modId xmlns:p14="http://schemas.microsoft.com/office/powerpoint/2010/main" val="2877569164"/>
              </p:ext>
            </p:extLst>
          </p:nvPr>
        </p:nvGraphicFramePr>
        <p:xfrm>
          <a:off x="4724996" y="1065761"/>
          <a:ext cx="6757604" cy="3603988"/>
        </p:xfrm>
        <a:graphic>
          <a:graphicData uri="http://schemas.openxmlformats.org/drawingml/2006/table">
            <a:tbl>
              <a:tblPr firstRow="1" bandRow="1">
                <a:tableStyleId>{5C22544A-7EE6-4342-B048-85BDC9FD1C3A}</a:tableStyleId>
              </a:tblPr>
              <a:tblGrid>
                <a:gridCol w="1689401">
                  <a:extLst>
                    <a:ext uri="{9D8B030D-6E8A-4147-A177-3AD203B41FA5}">
                      <a16:colId xmlns:a16="http://schemas.microsoft.com/office/drawing/2014/main" val="109898432"/>
                    </a:ext>
                  </a:extLst>
                </a:gridCol>
                <a:gridCol w="1689401">
                  <a:extLst>
                    <a:ext uri="{9D8B030D-6E8A-4147-A177-3AD203B41FA5}">
                      <a16:colId xmlns:a16="http://schemas.microsoft.com/office/drawing/2014/main" val="245775176"/>
                    </a:ext>
                  </a:extLst>
                </a:gridCol>
                <a:gridCol w="1517632">
                  <a:extLst>
                    <a:ext uri="{9D8B030D-6E8A-4147-A177-3AD203B41FA5}">
                      <a16:colId xmlns:a16="http://schemas.microsoft.com/office/drawing/2014/main" val="1605506787"/>
                    </a:ext>
                  </a:extLst>
                </a:gridCol>
                <a:gridCol w="1861170">
                  <a:extLst>
                    <a:ext uri="{9D8B030D-6E8A-4147-A177-3AD203B41FA5}">
                      <a16:colId xmlns:a16="http://schemas.microsoft.com/office/drawing/2014/main" val="1414589086"/>
                    </a:ext>
                  </a:extLst>
                </a:gridCol>
              </a:tblGrid>
              <a:tr h="712876">
                <a:tc>
                  <a:txBody>
                    <a:bodyPr/>
                    <a:lstStyle/>
                    <a:p>
                      <a:pPr algn="ctr"/>
                      <a:r>
                        <a:rPr lang="en-US" dirty="0"/>
                        <a:t>Fiscal Year</a:t>
                      </a:r>
                    </a:p>
                  </a:txBody>
                  <a:tcPr/>
                </a:tc>
                <a:tc>
                  <a:txBody>
                    <a:bodyPr/>
                    <a:lstStyle/>
                    <a:p>
                      <a:pPr algn="ctr"/>
                      <a:r>
                        <a:rPr lang="en-US" dirty="0"/>
                        <a:t>Curb Ramps</a:t>
                      </a:r>
                    </a:p>
                  </a:txBody>
                  <a:tcPr/>
                </a:tc>
                <a:tc>
                  <a:txBody>
                    <a:bodyPr/>
                    <a:lstStyle/>
                    <a:p>
                      <a:pPr algn="ctr"/>
                      <a:r>
                        <a:rPr lang="en-US" dirty="0"/>
                        <a:t>Local Miles</a:t>
                      </a:r>
                    </a:p>
                  </a:txBody>
                  <a:tcPr/>
                </a:tc>
                <a:tc>
                  <a:txBody>
                    <a:bodyPr/>
                    <a:lstStyle/>
                    <a:p>
                      <a:pPr algn="ctr"/>
                      <a:r>
                        <a:rPr lang="en-US" dirty="0"/>
                        <a:t>Arterial &amp; Collector Miles</a:t>
                      </a:r>
                    </a:p>
                  </a:txBody>
                  <a:tcPr/>
                </a:tc>
                <a:extLst>
                  <a:ext uri="{0D108BD9-81ED-4DB2-BD59-A6C34878D82A}">
                    <a16:rowId xmlns:a16="http://schemas.microsoft.com/office/drawing/2014/main" val="3591386078"/>
                  </a:ext>
                </a:extLst>
              </a:tr>
              <a:tr h="413016">
                <a:tc>
                  <a:txBody>
                    <a:bodyPr/>
                    <a:lstStyle/>
                    <a:p>
                      <a:pPr algn="ctr"/>
                      <a:r>
                        <a:rPr lang="en-US" dirty="0"/>
                        <a:t>19/20</a:t>
                      </a:r>
                    </a:p>
                  </a:txBody>
                  <a:tcPr/>
                </a:tc>
                <a:tc>
                  <a:txBody>
                    <a:bodyPr/>
                    <a:lstStyle/>
                    <a:p>
                      <a:pPr algn="ctr"/>
                      <a:r>
                        <a:rPr lang="en-US" dirty="0"/>
                        <a:t>203</a:t>
                      </a:r>
                    </a:p>
                  </a:txBody>
                  <a:tcPr/>
                </a:tc>
                <a:tc>
                  <a:txBody>
                    <a:bodyPr/>
                    <a:lstStyle/>
                    <a:p>
                      <a:pPr algn="ctr"/>
                      <a:r>
                        <a:rPr lang="en-US" dirty="0"/>
                        <a:t>75</a:t>
                      </a:r>
                    </a:p>
                  </a:txBody>
                  <a:tcPr/>
                </a:tc>
                <a:tc>
                  <a:txBody>
                    <a:bodyPr/>
                    <a:lstStyle/>
                    <a:p>
                      <a:pPr algn="ctr"/>
                      <a:r>
                        <a:rPr lang="en-US" dirty="0"/>
                        <a:t>58</a:t>
                      </a:r>
                    </a:p>
                  </a:txBody>
                  <a:tcPr/>
                </a:tc>
                <a:extLst>
                  <a:ext uri="{0D108BD9-81ED-4DB2-BD59-A6C34878D82A}">
                    <a16:rowId xmlns:a16="http://schemas.microsoft.com/office/drawing/2014/main" val="2228271842"/>
                  </a:ext>
                </a:extLst>
              </a:tr>
              <a:tr h="413016">
                <a:tc>
                  <a:txBody>
                    <a:bodyPr/>
                    <a:lstStyle/>
                    <a:p>
                      <a:pPr algn="ctr"/>
                      <a:r>
                        <a:rPr lang="en-US" dirty="0"/>
                        <a:t>20/21</a:t>
                      </a:r>
                    </a:p>
                  </a:txBody>
                  <a:tcPr/>
                </a:tc>
                <a:tc>
                  <a:txBody>
                    <a:bodyPr/>
                    <a:lstStyle/>
                    <a:p>
                      <a:pPr algn="ctr"/>
                      <a:r>
                        <a:rPr lang="en-US" dirty="0"/>
                        <a:t>764</a:t>
                      </a:r>
                    </a:p>
                  </a:txBody>
                  <a:tcPr/>
                </a:tc>
                <a:tc>
                  <a:txBody>
                    <a:bodyPr/>
                    <a:lstStyle/>
                    <a:p>
                      <a:pPr algn="ctr"/>
                      <a:r>
                        <a:rPr lang="en-US" dirty="0"/>
                        <a:t>151</a:t>
                      </a:r>
                    </a:p>
                  </a:txBody>
                  <a:tcPr/>
                </a:tc>
                <a:tc>
                  <a:txBody>
                    <a:bodyPr/>
                    <a:lstStyle/>
                    <a:p>
                      <a:pPr algn="ctr"/>
                      <a:r>
                        <a:rPr lang="en-US" dirty="0"/>
                        <a:t>56</a:t>
                      </a:r>
                    </a:p>
                  </a:txBody>
                  <a:tcPr/>
                </a:tc>
                <a:extLst>
                  <a:ext uri="{0D108BD9-81ED-4DB2-BD59-A6C34878D82A}">
                    <a16:rowId xmlns:a16="http://schemas.microsoft.com/office/drawing/2014/main" val="649224934"/>
                  </a:ext>
                </a:extLst>
              </a:tr>
              <a:tr h="413016">
                <a:tc>
                  <a:txBody>
                    <a:bodyPr/>
                    <a:lstStyle/>
                    <a:p>
                      <a:pPr algn="ctr"/>
                      <a:r>
                        <a:rPr lang="en-US" dirty="0"/>
                        <a:t>21/22</a:t>
                      </a:r>
                    </a:p>
                  </a:txBody>
                  <a:tcPr/>
                </a:tc>
                <a:tc>
                  <a:txBody>
                    <a:bodyPr/>
                    <a:lstStyle/>
                    <a:p>
                      <a:pPr algn="ctr"/>
                      <a:r>
                        <a:rPr lang="en-US" dirty="0"/>
                        <a:t>796</a:t>
                      </a:r>
                    </a:p>
                  </a:txBody>
                  <a:tcPr/>
                </a:tc>
                <a:tc>
                  <a:txBody>
                    <a:bodyPr/>
                    <a:lstStyle/>
                    <a:p>
                      <a:pPr algn="ctr"/>
                      <a:r>
                        <a:rPr lang="en-US" dirty="0"/>
                        <a:t>186</a:t>
                      </a:r>
                    </a:p>
                  </a:txBody>
                  <a:tcPr/>
                </a:tc>
                <a:tc>
                  <a:txBody>
                    <a:bodyPr/>
                    <a:lstStyle/>
                    <a:p>
                      <a:pPr algn="ctr"/>
                      <a:r>
                        <a:rPr lang="en-US" dirty="0"/>
                        <a:t>137</a:t>
                      </a:r>
                    </a:p>
                  </a:txBody>
                  <a:tcPr/>
                </a:tc>
                <a:extLst>
                  <a:ext uri="{0D108BD9-81ED-4DB2-BD59-A6C34878D82A}">
                    <a16:rowId xmlns:a16="http://schemas.microsoft.com/office/drawing/2014/main" val="1295170740"/>
                  </a:ext>
                </a:extLst>
              </a:tr>
              <a:tr h="413016">
                <a:tc>
                  <a:txBody>
                    <a:bodyPr/>
                    <a:lstStyle/>
                    <a:p>
                      <a:pPr algn="ctr"/>
                      <a:r>
                        <a:rPr lang="en-US" dirty="0"/>
                        <a:t>22/23</a:t>
                      </a:r>
                    </a:p>
                  </a:txBody>
                  <a:tcPr/>
                </a:tc>
                <a:tc>
                  <a:txBody>
                    <a:bodyPr/>
                    <a:lstStyle/>
                    <a:p>
                      <a:pPr algn="ctr"/>
                      <a:r>
                        <a:rPr lang="en-US" dirty="0"/>
                        <a:t>437</a:t>
                      </a:r>
                    </a:p>
                  </a:txBody>
                  <a:tcPr/>
                </a:tc>
                <a:tc>
                  <a:txBody>
                    <a:bodyPr/>
                    <a:lstStyle/>
                    <a:p>
                      <a:pPr algn="ctr"/>
                      <a:r>
                        <a:rPr lang="en-US" dirty="0"/>
                        <a:t>95</a:t>
                      </a:r>
                    </a:p>
                  </a:txBody>
                  <a:tcPr/>
                </a:tc>
                <a:tc>
                  <a:txBody>
                    <a:bodyPr/>
                    <a:lstStyle/>
                    <a:p>
                      <a:pPr algn="ctr"/>
                      <a:r>
                        <a:rPr lang="en-US" dirty="0"/>
                        <a:t>86</a:t>
                      </a:r>
                    </a:p>
                  </a:txBody>
                  <a:tcPr/>
                </a:tc>
                <a:extLst>
                  <a:ext uri="{0D108BD9-81ED-4DB2-BD59-A6C34878D82A}">
                    <a16:rowId xmlns:a16="http://schemas.microsoft.com/office/drawing/2014/main" val="1614232421"/>
                  </a:ext>
                </a:extLst>
              </a:tr>
              <a:tr h="413016">
                <a:tc>
                  <a:txBody>
                    <a:bodyPr/>
                    <a:lstStyle/>
                    <a:p>
                      <a:pPr algn="ctr"/>
                      <a:r>
                        <a:rPr lang="en-US" dirty="0"/>
                        <a:t>23/24</a:t>
                      </a:r>
                    </a:p>
                  </a:txBody>
                  <a:tcPr/>
                </a:tc>
                <a:tc>
                  <a:txBody>
                    <a:bodyPr/>
                    <a:lstStyle/>
                    <a:p>
                      <a:pPr algn="ctr"/>
                      <a:r>
                        <a:rPr lang="en-US" dirty="0"/>
                        <a:t>80</a:t>
                      </a:r>
                    </a:p>
                  </a:txBody>
                  <a:tcPr/>
                </a:tc>
                <a:tc>
                  <a:txBody>
                    <a:bodyPr/>
                    <a:lstStyle/>
                    <a:p>
                      <a:pPr algn="ctr"/>
                      <a:r>
                        <a:rPr lang="en-US" dirty="0"/>
                        <a:t>7</a:t>
                      </a:r>
                    </a:p>
                  </a:txBody>
                  <a:tcPr/>
                </a:tc>
                <a:tc>
                  <a:txBody>
                    <a:bodyPr/>
                    <a:lstStyle/>
                    <a:p>
                      <a:pPr algn="ctr"/>
                      <a:r>
                        <a:rPr lang="en-US" dirty="0"/>
                        <a:t>27</a:t>
                      </a:r>
                    </a:p>
                  </a:txBody>
                  <a:tcPr/>
                </a:tc>
                <a:extLst>
                  <a:ext uri="{0D108BD9-81ED-4DB2-BD59-A6C34878D82A}">
                    <a16:rowId xmlns:a16="http://schemas.microsoft.com/office/drawing/2014/main" val="2022068919"/>
                  </a:ext>
                </a:extLst>
              </a:tr>
              <a:tr h="413016">
                <a:tc>
                  <a:txBody>
                    <a:bodyPr/>
                    <a:lstStyle/>
                    <a:p>
                      <a:pPr algn="ctr"/>
                      <a:r>
                        <a:rPr lang="en-US" dirty="0"/>
                        <a:t>24/25</a:t>
                      </a:r>
                    </a:p>
                  </a:txBody>
                  <a:tcPr/>
                </a:tc>
                <a:tc>
                  <a:txBody>
                    <a:bodyPr/>
                    <a:lstStyle/>
                    <a:p>
                      <a:pPr algn="ctr"/>
                      <a:r>
                        <a:rPr lang="en-US" dirty="0"/>
                        <a:t>150</a:t>
                      </a:r>
                    </a:p>
                  </a:txBody>
                  <a:tcPr/>
                </a:tc>
                <a:tc>
                  <a:txBody>
                    <a:bodyPr/>
                    <a:lstStyle/>
                    <a:p>
                      <a:pPr algn="ctr"/>
                      <a:r>
                        <a:rPr lang="en-US" dirty="0"/>
                        <a:t>24</a:t>
                      </a:r>
                    </a:p>
                  </a:txBody>
                  <a:tcPr/>
                </a:tc>
                <a:tc>
                  <a:txBody>
                    <a:bodyPr/>
                    <a:lstStyle/>
                    <a:p>
                      <a:pPr algn="ctr"/>
                      <a:r>
                        <a:rPr lang="en-US" dirty="0"/>
                        <a:t>13</a:t>
                      </a:r>
                    </a:p>
                  </a:txBody>
                  <a:tcPr/>
                </a:tc>
                <a:extLst>
                  <a:ext uri="{0D108BD9-81ED-4DB2-BD59-A6C34878D82A}">
                    <a16:rowId xmlns:a16="http://schemas.microsoft.com/office/drawing/2014/main" val="1218289678"/>
                  </a:ext>
                </a:extLst>
              </a:tr>
              <a:tr h="413016">
                <a:tc>
                  <a:txBody>
                    <a:bodyPr/>
                    <a:lstStyle/>
                    <a:p>
                      <a:pPr algn="ctr"/>
                      <a:r>
                        <a:rPr lang="en-US" b="1" dirty="0"/>
                        <a:t>Total</a:t>
                      </a:r>
                    </a:p>
                  </a:txBody>
                  <a:tcPr/>
                </a:tc>
                <a:tc>
                  <a:txBody>
                    <a:bodyPr/>
                    <a:lstStyle/>
                    <a:p>
                      <a:pPr algn="ctr"/>
                      <a:r>
                        <a:rPr lang="en-US" b="1" dirty="0"/>
                        <a:t>2430</a:t>
                      </a:r>
                    </a:p>
                  </a:txBody>
                  <a:tcPr/>
                </a:tc>
                <a:tc>
                  <a:txBody>
                    <a:bodyPr/>
                    <a:lstStyle/>
                    <a:p>
                      <a:pPr algn="ctr"/>
                      <a:r>
                        <a:rPr lang="en-US" b="1" dirty="0"/>
                        <a:t>538</a:t>
                      </a:r>
                    </a:p>
                  </a:txBody>
                  <a:tcPr/>
                </a:tc>
                <a:tc>
                  <a:txBody>
                    <a:bodyPr/>
                    <a:lstStyle/>
                    <a:p>
                      <a:pPr algn="ctr"/>
                      <a:r>
                        <a:rPr lang="en-US" b="1" dirty="0"/>
                        <a:t>377</a:t>
                      </a:r>
                    </a:p>
                  </a:txBody>
                  <a:tcPr/>
                </a:tc>
                <a:extLst>
                  <a:ext uri="{0D108BD9-81ED-4DB2-BD59-A6C34878D82A}">
                    <a16:rowId xmlns:a16="http://schemas.microsoft.com/office/drawing/2014/main" val="2096126202"/>
                  </a:ext>
                </a:extLst>
              </a:tr>
            </a:tbl>
          </a:graphicData>
        </a:graphic>
      </p:graphicFrame>
      <p:sp>
        <p:nvSpPr>
          <p:cNvPr id="7" name="Text Placeholder 6">
            <a:extLst>
              <a:ext uri="{FF2B5EF4-FFF2-40B4-BE49-F238E27FC236}">
                <a16:creationId xmlns:a16="http://schemas.microsoft.com/office/drawing/2014/main" id="{74E955B6-6A57-DB9D-B29F-1BEA39E4513F}"/>
              </a:ext>
            </a:extLst>
          </p:cNvPr>
          <p:cNvSpPr>
            <a:spLocks noGrp="1"/>
          </p:cNvSpPr>
          <p:nvPr>
            <p:ph type="body" sz="quarter" idx="17"/>
          </p:nvPr>
        </p:nvSpPr>
        <p:spPr/>
        <p:txBody>
          <a:bodyPr/>
          <a:lstStyle/>
          <a:p>
            <a:endParaRPr lang="en-US" dirty="0"/>
          </a:p>
        </p:txBody>
      </p:sp>
      <p:sp>
        <p:nvSpPr>
          <p:cNvPr id="11" name="Content Placeholder 2">
            <a:extLst>
              <a:ext uri="{FF2B5EF4-FFF2-40B4-BE49-F238E27FC236}">
                <a16:creationId xmlns:a16="http://schemas.microsoft.com/office/drawing/2014/main" id="{CC88069D-51B7-19A9-7156-C83943AA35D5}"/>
              </a:ext>
            </a:extLst>
          </p:cNvPr>
          <p:cNvSpPr txBox="1">
            <a:spLocks/>
          </p:cNvSpPr>
          <p:nvPr/>
        </p:nvSpPr>
        <p:spPr>
          <a:xfrm>
            <a:off x="4708767" y="4680145"/>
            <a:ext cx="6773833" cy="1946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gt;"/>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gt;"/>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gt;"/>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FY24/25 program budget $24.1 Million</a:t>
            </a:r>
          </a:p>
          <a:p>
            <a:r>
              <a:rPr lang="en-US" sz="2000" dirty="0"/>
              <a:t>FY24/25 </a:t>
            </a:r>
            <a:r>
              <a:rPr lang="en-US" sz="2000"/>
              <a:t>program includes 131 miles </a:t>
            </a:r>
            <a:r>
              <a:rPr lang="en-US" sz="2000" dirty="0"/>
              <a:t>of </a:t>
            </a:r>
            <a:r>
              <a:rPr lang="en-US" sz="2000"/>
              <a:t>preservation treatments.</a:t>
            </a:r>
            <a:endParaRPr lang="en-US" sz="2000" dirty="0"/>
          </a:p>
          <a:p>
            <a:r>
              <a:rPr lang="en-US" sz="2000" dirty="0"/>
              <a:t>Funded by PAYGO and DOT HURF Funds</a:t>
            </a:r>
          </a:p>
          <a:p>
            <a:r>
              <a:rPr lang="en-US" sz="2000" dirty="0"/>
              <a:t>FY25/26 program planned at $26.5 Million</a:t>
            </a:r>
          </a:p>
        </p:txBody>
      </p:sp>
      <p:pic>
        <p:nvPicPr>
          <p:cNvPr id="4" name="Picture Placeholder 7" descr="Long shot of a road&#10;&#10;Description automatically generated">
            <a:extLst>
              <a:ext uri="{FF2B5EF4-FFF2-40B4-BE49-F238E27FC236}">
                <a16:creationId xmlns:a16="http://schemas.microsoft.com/office/drawing/2014/main" id="{474FF36A-8B39-E4B6-6B3F-05C064ED33D6}"/>
              </a:ext>
            </a:extLst>
          </p:cNvPr>
          <p:cNvPicPr>
            <a:picLocks noGrp="1" noChangeAspect="1"/>
          </p:cNvPicPr>
          <p:nvPr>
            <p:ph type="pic" sz="quarter" idx="16"/>
          </p:nvPr>
        </p:nvPicPr>
        <p:blipFill>
          <a:blip r:embed="rId2" cstate="hqprint">
            <a:extLst>
              <a:ext uri="{28A0092B-C50C-407E-A947-70E740481C1C}">
                <a14:useLocalDpi xmlns:a14="http://schemas.microsoft.com/office/drawing/2010/main"/>
              </a:ext>
            </a:extLst>
          </a:blip>
          <a:srcRect/>
          <a:stretch>
            <a:fillRect/>
          </a:stretch>
        </p:blipFill>
        <p:spPr>
          <a:xfrm>
            <a:off x="1" y="0"/>
            <a:ext cx="4130566" cy="5937161"/>
          </a:xfrm>
        </p:spPr>
      </p:pic>
    </p:spTree>
    <p:extLst>
      <p:ext uri="{BB962C8B-B14F-4D97-AF65-F5344CB8AC3E}">
        <p14:creationId xmlns:p14="http://schemas.microsoft.com/office/powerpoint/2010/main" val="674055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4AA43-79C5-0B10-68EB-C39951A753DA}"/>
              </a:ext>
            </a:extLst>
          </p:cNvPr>
          <p:cNvSpPr>
            <a:spLocks noGrp="1"/>
          </p:cNvSpPr>
          <p:nvPr>
            <p:ph type="ctrTitle"/>
          </p:nvPr>
        </p:nvSpPr>
        <p:spPr/>
        <p:txBody>
          <a:bodyPr/>
          <a:lstStyle/>
          <a:p>
            <a:r>
              <a:rPr lang="en-US" dirty="0"/>
              <a:t>Capital Improvement Program</a:t>
            </a:r>
          </a:p>
        </p:txBody>
      </p:sp>
      <p:sp>
        <p:nvSpPr>
          <p:cNvPr id="21" name="Slide Number Placeholder 2">
            <a:extLst>
              <a:ext uri="{FF2B5EF4-FFF2-40B4-BE49-F238E27FC236}">
                <a16:creationId xmlns:a16="http://schemas.microsoft.com/office/drawing/2014/main" id="{DB1B7EDB-FB0F-04C0-CBF1-8A4E87C5B72F}"/>
              </a:ext>
            </a:extLst>
          </p:cNvPr>
          <p:cNvSpPr>
            <a:spLocks noGrp="1"/>
          </p:cNvSpPr>
          <p:nvPr>
            <p:ph type="sldNum" sz="quarter" idx="12"/>
          </p:nvPr>
        </p:nvSpPr>
        <p:spPr/>
        <p:txBody>
          <a:bodyPr/>
          <a:lstStyle/>
          <a:p>
            <a:pPr>
              <a:spcAft>
                <a:spcPts val="600"/>
              </a:spcAft>
            </a:pPr>
            <a:fld id="{CBC7505F-1996-1548-B85F-7ADA854EC76F}" type="slidenum">
              <a:rPr lang="en-US" smtClean="0"/>
              <a:pPr>
                <a:spcAft>
                  <a:spcPts val="600"/>
                </a:spcAft>
              </a:pPr>
              <a:t>8</a:t>
            </a:fld>
            <a:r>
              <a:rPr lang="en-US" dirty="0"/>
              <a:t>  |</a:t>
            </a:r>
          </a:p>
        </p:txBody>
      </p:sp>
      <p:sp>
        <p:nvSpPr>
          <p:cNvPr id="5" name="Content Placeholder 2">
            <a:extLst>
              <a:ext uri="{FF2B5EF4-FFF2-40B4-BE49-F238E27FC236}">
                <a16:creationId xmlns:a16="http://schemas.microsoft.com/office/drawing/2014/main" id="{9BED20D5-16C4-73B1-BE5D-2889760C04EA}"/>
              </a:ext>
            </a:extLst>
          </p:cNvPr>
          <p:cNvSpPr>
            <a:spLocks noGrp="1"/>
          </p:cNvSpPr>
          <p:nvPr>
            <p:ph sz="quarter" idx="15"/>
          </p:nvPr>
        </p:nvSpPr>
        <p:spPr>
          <a:xfrm>
            <a:off x="2121408" y="1280043"/>
            <a:ext cx="8163614" cy="4551140"/>
          </a:xfrm>
        </p:spPr>
        <p:txBody>
          <a:bodyPr/>
          <a:lstStyle/>
          <a:p>
            <a:pPr fontAlgn="base">
              <a:spcAft>
                <a:spcPct val="0"/>
              </a:spcAft>
              <a:defRPr/>
            </a:pPr>
            <a:r>
              <a:rPr lang="en-US" dirty="0">
                <a:cs typeface="Segoe UI" panose="020B0502040204020203" pitchFamily="34" charset="0"/>
                <a:sym typeface="Gill Sans" charset="0"/>
              </a:rPr>
              <a:t>FY2026 Proposed Budget $17.4</a:t>
            </a:r>
          </a:p>
          <a:p>
            <a:pPr>
              <a:defRPr/>
            </a:pPr>
            <a:r>
              <a:rPr lang="en-US" dirty="0">
                <a:cs typeface="Segoe UI" panose="020B0502040204020203" pitchFamily="34" charset="0"/>
                <a:sym typeface="Gill Sans" charset="0"/>
              </a:rPr>
              <a:t>18 projects </a:t>
            </a:r>
          </a:p>
          <a:p>
            <a:pPr lvl="1">
              <a:defRPr/>
            </a:pPr>
            <a:r>
              <a:rPr lang="en-US" dirty="0">
                <a:cs typeface="Segoe UI" panose="020B0502040204020203" pitchFamily="34" charset="0"/>
                <a:sym typeface="Gill Sans" charset="0"/>
              </a:rPr>
              <a:t>14 County Managed</a:t>
            </a:r>
          </a:p>
          <a:p>
            <a:pPr lvl="1">
              <a:defRPr/>
            </a:pPr>
            <a:r>
              <a:rPr lang="en-US" dirty="0">
                <a:cs typeface="Segoe UI" panose="020B0502040204020203" pitchFamily="34" charset="0"/>
                <a:sym typeface="Gill Sans" charset="0"/>
              </a:rPr>
              <a:t>4 “pass-through” funding</a:t>
            </a:r>
          </a:p>
          <a:p>
            <a:pPr>
              <a:defRPr/>
            </a:pPr>
            <a:r>
              <a:rPr lang="en-US" dirty="0">
                <a:cs typeface="Segoe UI" panose="020B0502040204020203" pitchFamily="34" charset="0"/>
                <a:sym typeface="Gill Sans" charset="0"/>
              </a:rPr>
              <a:t>Project Design and Construction Department manages DOT projects (Director Rod Lane) </a:t>
            </a:r>
          </a:p>
          <a:p>
            <a:pPr>
              <a:defRPr/>
            </a:pPr>
            <a:r>
              <a:rPr lang="en-US" dirty="0">
                <a:cs typeface="Segoe UI" panose="020B0502040204020203" pitchFamily="34" charset="0"/>
                <a:sym typeface="Gill Sans" charset="0"/>
              </a:rPr>
              <a:t>All projects have federal funding</a:t>
            </a:r>
          </a:p>
        </p:txBody>
      </p:sp>
    </p:spTree>
    <p:extLst>
      <p:ext uri="{BB962C8B-B14F-4D97-AF65-F5344CB8AC3E}">
        <p14:creationId xmlns:p14="http://schemas.microsoft.com/office/powerpoint/2010/main" val="5782362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D69794-2C27-25AD-5C9A-85126D5B5C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16A777-84C6-D9B9-BA5A-E0AC7876AD0D}"/>
              </a:ext>
            </a:extLst>
          </p:cNvPr>
          <p:cNvSpPr>
            <a:spLocks noGrp="1"/>
          </p:cNvSpPr>
          <p:nvPr>
            <p:ph type="ctrTitle"/>
          </p:nvPr>
        </p:nvSpPr>
        <p:spPr/>
        <p:txBody>
          <a:bodyPr/>
          <a:lstStyle/>
          <a:p>
            <a:r>
              <a:rPr lang="en-US" dirty="0"/>
              <a:t>Capital Improvement Program</a:t>
            </a:r>
          </a:p>
        </p:txBody>
      </p:sp>
      <p:sp>
        <p:nvSpPr>
          <p:cNvPr id="21" name="Slide Number Placeholder 2">
            <a:extLst>
              <a:ext uri="{FF2B5EF4-FFF2-40B4-BE49-F238E27FC236}">
                <a16:creationId xmlns:a16="http://schemas.microsoft.com/office/drawing/2014/main" id="{4311B0EF-6436-619B-C8A3-BAB26084FE32}"/>
              </a:ext>
            </a:extLst>
          </p:cNvPr>
          <p:cNvSpPr>
            <a:spLocks noGrp="1"/>
          </p:cNvSpPr>
          <p:nvPr>
            <p:ph type="sldNum" sz="quarter" idx="12"/>
          </p:nvPr>
        </p:nvSpPr>
        <p:spPr/>
        <p:txBody>
          <a:bodyPr/>
          <a:lstStyle/>
          <a:p>
            <a:pPr>
              <a:spcAft>
                <a:spcPts val="600"/>
              </a:spcAft>
            </a:pPr>
            <a:fld id="{CBC7505F-1996-1548-B85F-7ADA854EC76F}" type="slidenum">
              <a:rPr lang="en-US" smtClean="0"/>
              <a:pPr>
                <a:spcAft>
                  <a:spcPts val="600"/>
                </a:spcAft>
              </a:pPr>
              <a:t>9</a:t>
            </a:fld>
            <a:r>
              <a:rPr lang="en-US" dirty="0"/>
              <a:t>  |</a:t>
            </a:r>
          </a:p>
        </p:txBody>
      </p:sp>
      <p:sp>
        <p:nvSpPr>
          <p:cNvPr id="5" name="Content Placeholder 2">
            <a:extLst>
              <a:ext uri="{FF2B5EF4-FFF2-40B4-BE49-F238E27FC236}">
                <a16:creationId xmlns:a16="http://schemas.microsoft.com/office/drawing/2014/main" id="{9258BB3D-AC31-E60D-DCFE-1436AE0AC2D2}"/>
              </a:ext>
            </a:extLst>
          </p:cNvPr>
          <p:cNvSpPr>
            <a:spLocks noGrp="1"/>
          </p:cNvSpPr>
          <p:nvPr>
            <p:ph sz="quarter" idx="15"/>
          </p:nvPr>
        </p:nvSpPr>
        <p:spPr>
          <a:xfrm>
            <a:off x="2177795" y="1097163"/>
            <a:ext cx="7836408" cy="448173"/>
          </a:xfrm>
        </p:spPr>
        <p:txBody>
          <a:bodyPr/>
          <a:lstStyle/>
          <a:p>
            <a:pPr marL="0" indent="0" fontAlgn="base">
              <a:spcAft>
                <a:spcPct val="0"/>
              </a:spcAft>
              <a:buNone/>
              <a:defRPr/>
            </a:pPr>
            <a:r>
              <a:rPr lang="en-US" dirty="0">
                <a:cs typeface="Segoe UI" panose="020B0502040204020203" pitchFamily="34" charset="0"/>
                <a:sym typeface="Gill Sans" charset="0"/>
              </a:rPr>
              <a:t>Construction Advertisement by end of FY2025</a:t>
            </a:r>
          </a:p>
          <a:p>
            <a:pPr fontAlgn="base">
              <a:spcAft>
                <a:spcPct val="0"/>
              </a:spcAft>
              <a:defRPr/>
            </a:pPr>
            <a:endParaRPr lang="en-US" dirty="0">
              <a:cs typeface="Segoe UI" panose="020B0502040204020203" pitchFamily="34" charset="0"/>
              <a:sym typeface="Gill Sans" charset="0"/>
            </a:endParaRPr>
          </a:p>
        </p:txBody>
      </p:sp>
      <p:graphicFrame>
        <p:nvGraphicFramePr>
          <p:cNvPr id="3" name="Table 2">
            <a:extLst>
              <a:ext uri="{FF2B5EF4-FFF2-40B4-BE49-F238E27FC236}">
                <a16:creationId xmlns:a16="http://schemas.microsoft.com/office/drawing/2014/main" id="{FFB370E4-FFE1-43E9-B6D1-B31ABC7A7049}"/>
              </a:ext>
            </a:extLst>
          </p:cNvPr>
          <p:cNvGraphicFramePr>
            <a:graphicFrameLocks noGrp="1"/>
          </p:cNvGraphicFramePr>
          <p:nvPr>
            <p:extLst>
              <p:ext uri="{D42A27DB-BD31-4B8C-83A1-F6EECF244321}">
                <p14:modId xmlns:p14="http://schemas.microsoft.com/office/powerpoint/2010/main" val="1232759370"/>
              </p:ext>
            </p:extLst>
          </p:nvPr>
        </p:nvGraphicFramePr>
        <p:xfrm>
          <a:off x="1199371" y="1846858"/>
          <a:ext cx="9793258" cy="3456661"/>
        </p:xfrm>
        <a:graphic>
          <a:graphicData uri="http://schemas.openxmlformats.org/drawingml/2006/table">
            <a:tbl>
              <a:tblPr firstRow="1" bandRow="1">
                <a:tableStyleId>{5C22544A-7EE6-4342-B048-85BDC9FD1C3A}</a:tableStyleId>
              </a:tblPr>
              <a:tblGrid>
                <a:gridCol w="5388178">
                  <a:extLst>
                    <a:ext uri="{9D8B030D-6E8A-4147-A177-3AD203B41FA5}">
                      <a16:colId xmlns:a16="http://schemas.microsoft.com/office/drawing/2014/main" val="1165857497"/>
                    </a:ext>
                  </a:extLst>
                </a:gridCol>
                <a:gridCol w="1846780">
                  <a:extLst>
                    <a:ext uri="{9D8B030D-6E8A-4147-A177-3AD203B41FA5}">
                      <a16:colId xmlns:a16="http://schemas.microsoft.com/office/drawing/2014/main" val="3438026238"/>
                    </a:ext>
                  </a:extLst>
                </a:gridCol>
                <a:gridCol w="2558300">
                  <a:extLst>
                    <a:ext uri="{9D8B030D-6E8A-4147-A177-3AD203B41FA5}">
                      <a16:colId xmlns:a16="http://schemas.microsoft.com/office/drawing/2014/main" val="2270712084"/>
                    </a:ext>
                  </a:extLst>
                </a:gridCol>
              </a:tblGrid>
              <a:tr h="540103">
                <a:tc>
                  <a:txBody>
                    <a:bodyPr/>
                    <a:lstStyle/>
                    <a:p>
                      <a:pPr algn="ctr"/>
                      <a:r>
                        <a:rPr lang="en-US" sz="2400" dirty="0"/>
                        <a:t>Project</a:t>
                      </a:r>
                    </a:p>
                  </a:txBody>
                  <a:tcPr/>
                </a:tc>
                <a:tc>
                  <a:txBody>
                    <a:bodyPr/>
                    <a:lstStyle/>
                    <a:p>
                      <a:pPr algn="ctr"/>
                      <a:r>
                        <a:rPr lang="en-US" sz="2400" dirty="0"/>
                        <a:t>Method</a:t>
                      </a:r>
                    </a:p>
                  </a:txBody>
                  <a:tcPr/>
                </a:tc>
                <a:tc>
                  <a:txBody>
                    <a:bodyPr/>
                    <a:lstStyle/>
                    <a:p>
                      <a:pPr algn="ctr"/>
                      <a:r>
                        <a:rPr lang="en-US" sz="2400" dirty="0"/>
                        <a:t>Total Cost</a:t>
                      </a:r>
                    </a:p>
                  </a:txBody>
                  <a:tcPr/>
                </a:tc>
                <a:extLst>
                  <a:ext uri="{0D108BD9-81ED-4DB2-BD59-A6C34878D82A}">
                    <a16:rowId xmlns:a16="http://schemas.microsoft.com/office/drawing/2014/main" val="3040149981"/>
                  </a:ext>
                </a:extLst>
              </a:tr>
              <a:tr h="972186">
                <a:tc>
                  <a:txBody>
                    <a:bodyPr/>
                    <a:lstStyle/>
                    <a:p>
                      <a:r>
                        <a:rPr lang="en-US" sz="2400" dirty="0"/>
                        <a:t>Ajo Wash at </a:t>
                      </a:r>
                      <a:r>
                        <a:rPr lang="en-US" sz="2400" dirty="0" err="1"/>
                        <a:t>Telera</a:t>
                      </a:r>
                      <a:r>
                        <a:rPr lang="en-US" sz="2400" dirty="0"/>
                        <a:t> Street Bridge (Ajo, AZ)</a:t>
                      </a:r>
                    </a:p>
                  </a:txBody>
                  <a:tcPr/>
                </a:tc>
                <a:tc>
                  <a:txBody>
                    <a:bodyPr/>
                    <a:lstStyle/>
                    <a:p>
                      <a:pPr algn="ctr"/>
                      <a:r>
                        <a:rPr lang="en-US" sz="2400" dirty="0"/>
                        <a:t>DBB</a:t>
                      </a:r>
                    </a:p>
                  </a:txBody>
                  <a:tcPr/>
                </a:tc>
                <a:tc>
                  <a:txBody>
                    <a:bodyPr/>
                    <a:lstStyle/>
                    <a:p>
                      <a:pPr algn="ctr"/>
                      <a:r>
                        <a:rPr lang="en-US" sz="2400" dirty="0"/>
                        <a:t>$1,040,000</a:t>
                      </a:r>
                    </a:p>
                  </a:txBody>
                  <a:tcPr/>
                </a:tc>
                <a:extLst>
                  <a:ext uri="{0D108BD9-81ED-4DB2-BD59-A6C34878D82A}">
                    <a16:rowId xmlns:a16="http://schemas.microsoft.com/office/drawing/2014/main" val="3971464042"/>
                  </a:ext>
                </a:extLst>
              </a:tr>
              <a:tr h="972186">
                <a:tc>
                  <a:txBody>
                    <a:bodyPr/>
                    <a:lstStyle/>
                    <a:p>
                      <a:r>
                        <a:rPr lang="en-US" sz="2400" dirty="0" err="1"/>
                        <a:t>Esperero</a:t>
                      </a:r>
                      <a:r>
                        <a:rPr lang="en-US" sz="2400" dirty="0"/>
                        <a:t> Wash at Sunrise Dr Culvert</a:t>
                      </a:r>
                    </a:p>
                  </a:txBody>
                  <a:tcPr/>
                </a:tc>
                <a:tc>
                  <a:txBody>
                    <a:bodyPr/>
                    <a:lstStyle/>
                    <a:p>
                      <a:pPr algn="ctr"/>
                      <a:r>
                        <a:rPr lang="en-US" sz="2400" dirty="0"/>
                        <a:t>JOC</a:t>
                      </a:r>
                    </a:p>
                  </a:txBody>
                  <a:tcPr/>
                </a:tc>
                <a:tc>
                  <a:txBody>
                    <a:bodyPr/>
                    <a:lstStyle/>
                    <a:p>
                      <a:pPr algn="ctr"/>
                      <a:r>
                        <a:rPr lang="en-US" sz="2400" dirty="0"/>
                        <a:t>$3,340,000</a:t>
                      </a:r>
                    </a:p>
                  </a:txBody>
                  <a:tcPr/>
                </a:tc>
                <a:extLst>
                  <a:ext uri="{0D108BD9-81ED-4DB2-BD59-A6C34878D82A}">
                    <a16:rowId xmlns:a16="http://schemas.microsoft.com/office/drawing/2014/main" val="2202035498"/>
                  </a:ext>
                </a:extLst>
              </a:tr>
              <a:tr h="972186">
                <a:tc>
                  <a:txBody>
                    <a:bodyPr/>
                    <a:lstStyle/>
                    <a:p>
                      <a:r>
                        <a:rPr lang="en-US" sz="2400" dirty="0"/>
                        <a:t>Valencia Rd, Mission Rd to </a:t>
                      </a:r>
                      <a:r>
                        <a:rPr lang="en-US" sz="2400" dirty="0" err="1"/>
                        <a:t>Cmo</a:t>
                      </a:r>
                      <a:r>
                        <a:rPr lang="en-US" sz="2400" dirty="0"/>
                        <a:t> de la Tierra</a:t>
                      </a:r>
                    </a:p>
                  </a:txBody>
                  <a:tcPr/>
                </a:tc>
                <a:tc>
                  <a:txBody>
                    <a:bodyPr/>
                    <a:lstStyle/>
                    <a:p>
                      <a:pPr algn="ctr"/>
                      <a:r>
                        <a:rPr lang="en-US" sz="2400" dirty="0"/>
                        <a:t>CMAR</a:t>
                      </a:r>
                    </a:p>
                  </a:txBody>
                  <a:tcPr/>
                </a:tc>
                <a:tc>
                  <a:txBody>
                    <a:bodyPr/>
                    <a:lstStyle/>
                    <a:p>
                      <a:pPr algn="ctr"/>
                      <a:r>
                        <a:rPr lang="en-US" sz="2400" dirty="0"/>
                        <a:t>$34,940,000</a:t>
                      </a:r>
                    </a:p>
                  </a:txBody>
                  <a:tcPr/>
                </a:tc>
                <a:extLst>
                  <a:ext uri="{0D108BD9-81ED-4DB2-BD59-A6C34878D82A}">
                    <a16:rowId xmlns:a16="http://schemas.microsoft.com/office/drawing/2014/main" val="1088536938"/>
                  </a:ext>
                </a:extLst>
              </a:tr>
            </a:tbl>
          </a:graphicData>
        </a:graphic>
      </p:graphicFrame>
    </p:spTree>
    <p:extLst>
      <p:ext uri="{BB962C8B-B14F-4D97-AF65-F5344CB8AC3E}">
        <p14:creationId xmlns:p14="http://schemas.microsoft.com/office/powerpoint/2010/main" val="502608636"/>
      </p:ext>
    </p:extLst>
  </p:cSld>
  <p:clrMapOvr>
    <a:masterClrMapping/>
  </p:clrMapOvr>
</p:sld>
</file>

<file path=ppt/theme/theme1.xml><?xml version="1.0" encoding="utf-8"?>
<a:theme xmlns:a="http://schemas.openxmlformats.org/drawingml/2006/main" name="Title Slide/Blue Dome">
  <a:themeElements>
    <a:clrScheme name="Pima County">
      <a:dk1>
        <a:srgbClr val="000000"/>
      </a:dk1>
      <a:lt1>
        <a:srgbClr val="FFFFFF"/>
      </a:lt1>
      <a:dk2>
        <a:srgbClr val="1F497D"/>
      </a:dk2>
      <a:lt2>
        <a:srgbClr val="E7E6E6"/>
      </a:lt2>
      <a:accent1>
        <a:srgbClr val="0077C8"/>
      </a:accent1>
      <a:accent2>
        <a:srgbClr val="00B140"/>
      </a:accent2>
      <a:accent3>
        <a:srgbClr val="DEE1E5"/>
      </a:accent3>
      <a:accent4>
        <a:srgbClr val="589CE3"/>
      </a:accent4>
      <a:accent5>
        <a:srgbClr val="B5D9FF"/>
      </a:accent5>
      <a:accent6>
        <a:srgbClr val="D7AA00"/>
      </a:accent6>
      <a:hlink>
        <a:srgbClr val="0077C8"/>
      </a:hlink>
      <a:folHlink>
        <a:srgbClr val="77777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A253C6E5-3D9C-0840-A147-B0769B62FC1D}" vid="{0FDB991C-8315-634E-8E63-893E06BC65EB}"/>
    </a:ext>
  </a:extLst>
</a:theme>
</file>

<file path=ppt/theme/theme2.xml><?xml version="1.0" encoding="utf-8"?>
<a:theme xmlns:a="http://schemas.openxmlformats.org/drawingml/2006/main" name="Inner Slide/Blue Dome">
  <a:themeElements>
    <a:clrScheme name="Pima County">
      <a:dk1>
        <a:srgbClr val="000000"/>
      </a:dk1>
      <a:lt1>
        <a:srgbClr val="FFFFFF"/>
      </a:lt1>
      <a:dk2>
        <a:srgbClr val="1F497D"/>
      </a:dk2>
      <a:lt2>
        <a:srgbClr val="E7E6E6"/>
      </a:lt2>
      <a:accent1>
        <a:srgbClr val="0077C8"/>
      </a:accent1>
      <a:accent2>
        <a:srgbClr val="00B140"/>
      </a:accent2>
      <a:accent3>
        <a:srgbClr val="DEE1E5"/>
      </a:accent3>
      <a:accent4>
        <a:srgbClr val="589CE3"/>
      </a:accent4>
      <a:accent5>
        <a:srgbClr val="B5D9FF"/>
      </a:accent5>
      <a:accent6>
        <a:srgbClr val="D7AA00"/>
      </a:accent6>
      <a:hlink>
        <a:srgbClr val="0077C8"/>
      </a:hlink>
      <a:folHlink>
        <a:srgbClr val="77777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A253C6E5-3D9C-0840-A147-B0769B62FC1D}" vid="{8C6EAEAF-64A0-0A4B-9AD0-7C12E6EECA15}"/>
    </a:ext>
  </a:extLst>
</a:theme>
</file>

<file path=ppt/theme/theme3.xml><?xml version="1.0" encoding="utf-8"?>
<a:theme xmlns:a="http://schemas.openxmlformats.org/drawingml/2006/main" name="1_Title Slide/Blocks">
  <a:themeElements>
    <a:clrScheme name="Pima County">
      <a:dk1>
        <a:srgbClr val="000000"/>
      </a:dk1>
      <a:lt1>
        <a:srgbClr val="FFFFFF"/>
      </a:lt1>
      <a:dk2>
        <a:srgbClr val="1F497D"/>
      </a:dk2>
      <a:lt2>
        <a:srgbClr val="E7E6E6"/>
      </a:lt2>
      <a:accent1>
        <a:srgbClr val="0077C8"/>
      </a:accent1>
      <a:accent2>
        <a:srgbClr val="00B140"/>
      </a:accent2>
      <a:accent3>
        <a:srgbClr val="DEE1E5"/>
      </a:accent3>
      <a:accent4>
        <a:srgbClr val="589CE3"/>
      </a:accent4>
      <a:accent5>
        <a:srgbClr val="B5D9FF"/>
      </a:accent5>
      <a:accent6>
        <a:srgbClr val="D7AA00"/>
      </a:accent6>
      <a:hlink>
        <a:srgbClr val="0077C8"/>
      </a:hlink>
      <a:folHlink>
        <a:srgbClr val="77777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A253C6E5-3D9C-0840-A147-B0769B62FC1D}" vid="{EACDB8A9-AA33-1A4A-B016-32CE90B2C13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ima County">
    <a:dk1>
      <a:srgbClr val="000000"/>
    </a:dk1>
    <a:lt1>
      <a:srgbClr val="FFFFFF"/>
    </a:lt1>
    <a:dk2>
      <a:srgbClr val="1F497D"/>
    </a:dk2>
    <a:lt2>
      <a:srgbClr val="E7E6E6"/>
    </a:lt2>
    <a:accent1>
      <a:srgbClr val="0077C8"/>
    </a:accent1>
    <a:accent2>
      <a:srgbClr val="00B140"/>
    </a:accent2>
    <a:accent3>
      <a:srgbClr val="DEE1E5"/>
    </a:accent3>
    <a:accent4>
      <a:srgbClr val="589CE3"/>
    </a:accent4>
    <a:accent5>
      <a:srgbClr val="B5D9FF"/>
    </a:accent5>
    <a:accent6>
      <a:srgbClr val="D7AA00"/>
    </a:accent6>
    <a:hlink>
      <a:srgbClr val="0077C8"/>
    </a:hlink>
    <a:folHlink>
      <a:srgbClr val="777777"/>
    </a:folHlink>
  </a:clrScheme>
</a:themeOverride>
</file>

<file path=docProps/app.xml><?xml version="1.0" encoding="utf-8"?>
<Properties xmlns="http://schemas.openxmlformats.org/officeDocument/2006/extended-properties" xmlns:vt="http://schemas.openxmlformats.org/officeDocument/2006/docPropsVTypes">
  <Template>1629591-dot-pp-template</Template>
  <TotalTime>1295</TotalTime>
  <Words>1097</Words>
  <Application>Microsoft Office PowerPoint</Application>
  <PresentationFormat>Widescreen</PresentationFormat>
  <Paragraphs>210</Paragraphs>
  <Slides>17</Slides>
  <Notes>1</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17</vt:i4>
      </vt:variant>
    </vt:vector>
  </HeadingPairs>
  <TitlesOfParts>
    <vt:vector size="26" baseType="lpstr">
      <vt:lpstr>Arial</vt:lpstr>
      <vt:lpstr>Calibri</vt:lpstr>
      <vt:lpstr>Segoe UI</vt:lpstr>
      <vt:lpstr>Segoe UI Semibold</vt:lpstr>
      <vt:lpstr>System Font Regular</vt:lpstr>
      <vt:lpstr>Times New Roman</vt:lpstr>
      <vt:lpstr>Title Slide/Blue Dome</vt:lpstr>
      <vt:lpstr>Inner Slide/Blue Dome</vt:lpstr>
      <vt:lpstr>1_Title Slide/Blocks</vt:lpstr>
      <vt:lpstr>State of the Streets</vt:lpstr>
      <vt:lpstr>PowerPoint Presentation</vt:lpstr>
      <vt:lpstr>PowerPoint Presentation</vt:lpstr>
      <vt:lpstr>PowerPoint Presentation</vt:lpstr>
      <vt:lpstr>Scan to download  </vt:lpstr>
      <vt:lpstr>2024 Work Completed</vt:lpstr>
      <vt:lpstr>Pavement Program</vt:lpstr>
      <vt:lpstr>Capital Improvement Program</vt:lpstr>
      <vt:lpstr>Capital Improvement Program</vt:lpstr>
      <vt:lpstr>Capital Improvement Program</vt:lpstr>
      <vt:lpstr>Planning for the Future</vt:lpstr>
      <vt:lpstr>PowerPoint Presentation</vt:lpstr>
      <vt:lpstr>PowerPoint Presentation</vt:lpstr>
      <vt:lpstr>PowerPoint Presentation</vt:lpstr>
      <vt:lpstr>PowerPoint Presentation</vt:lpstr>
      <vt:lpstr>PowerPoint Presentation</vt:lpstr>
      <vt:lpstr>Join Our Team!</vt:lpstr>
    </vt:vector>
  </TitlesOfParts>
  <Company>Pima County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Kathryn Skinner</dc:creator>
  <cp:lastModifiedBy>Kathryn Skinner</cp:lastModifiedBy>
  <cp:revision>64</cp:revision>
  <cp:lastPrinted>2024-01-18T14:53:18Z</cp:lastPrinted>
  <dcterms:created xsi:type="dcterms:W3CDTF">2024-01-09T16:51:21Z</dcterms:created>
  <dcterms:modified xsi:type="dcterms:W3CDTF">2025-01-15T21:52:58Z</dcterms:modified>
</cp:coreProperties>
</file>