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70" d="100"/>
          <a:sy n="70" d="100"/>
        </p:scale>
        <p:origin x="48" y="9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038FD-C0B7-8CED-6C65-4F65561D13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6BB880-BBCA-BB09-6255-A4BB76D3A1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5744D-AAF7-F0D8-E3F7-38104C4BB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5CB0-30AE-4621-A63B-90345ED0A1ED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90D2A-0E4F-73AA-2B37-AC1CF525C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093DD-BD02-459A-6B24-3CDE7DBD5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58593-8EF9-4E1F-907F-E50EBEA1C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18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62613-D7CB-B8FF-0F99-F4674C1A8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AF22A2-13B4-2886-BFE5-03AD4D95EA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3509-27B8-3BB9-BBCD-AE8B5D330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5CB0-30AE-4621-A63B-90345ED0A1ED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09439-96E7-9479-C9DC-B52CE9657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A60B7-F866-47A7-10A8-1F2E8DE92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58593-8EF9-4E1F-907F-E50EBEA1C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369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89B376-3529-1988-4001-50C1BCD80F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8D34B3-5DED-D22F-1DF4-1445F256B0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C2437-10F5-869A-AFF7-F9470C796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5CB0-30AE-4621-A63B-90345ED0A1ED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D8855-4AC6-FA9B-E463-6744BA53F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E342E-3256-6E1E-D79C-83D35A478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58593-8EF9-4E1F-907F-E50EBEA1C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39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922EE-43F4-FBA4-83E3-1AF770552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45120-B240-B079-C7A8-A30AB5A8E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E00812-AC90-8539-6253-4B5E58A79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5CB0-30AE-4621-A63B-90345ED0A1ED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D40D6-FDC4-D7E9-D2E9-C73C34205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347E4C-552C-FDE5-F36A-D24E23CB9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58593-8EF9-4E1F-907F-E50EBEA1C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7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7A029-6558-1A36-EFA7-B4AE95380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EB8D2-A8C4-C9D9-D96C-F9049215C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3A02E7-71A7-A3D8-117A-E9A09D433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5CB0-30AE-4621-A63B-90345ED0A1ED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0F3E5-8EF7-EF25-F376-7F2FED924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2986C6-F353-7B47-98E0-8FC2CCFC6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58593-8EF9-4E1F-907F-E50EBEA1C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29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B4699-7818-F6D4-E309-C9F40BA7A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42905-215B-3D72-4ED8-2D119037B6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F00DCF-A4EF-EE76-CCA6-FB0C7490B7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516DB6-2AB9-928C-D769-F90B5A21D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5CB0-30AE-4621-A63B-90345ED0A1ED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B48116-C84D-253B-0D9E-7D4CB78A7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D54008-58A6-3FA8-2051-F0AD040D4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58593-8EF9-4E1F-907F-E50EBEA1C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6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614C8-1099-C7B4-8113-738634301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6A762F-7EBE-74C2-54FE-F597EE650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90990E-DE99-C765-F028-43D101BF21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6CBEE0-EC12-2C27-07AD-66B2C48AAC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85B89B-A044-D542-378D-7F3F611B11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7A3BA0-9080-F22E-F282-59B8FE71E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5CB0-30AE-4621-A63B-90345ED0A1ED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C28A97-AC50-3AC6-6003-76A9664AD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1D58E7-1E17-3887-F3FE-20A628AA4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58593-8EF9-4E1F-907F-E50EBEA1C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63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36847-3F87-C231-BC22-1F58C016D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DD1D26-706C-4907-B0F3-42351559B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5CB0-30AE-4621-A63B-90345ED0A1ED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D04A42-1D24-379D-7704-B0C1EED8D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53D78E-F7F5-D087-E55B-E079E7A74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58593-8EF9-4E1F-907F-E50EBEA1C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847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A0AFB8-4A47-95BC-C0F6-6450D1A51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5CB0-30AE-4621-A63B-90345ED0A1ED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D9E017-44D0-B3BA-D9AE-DEE47627C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D00E04-917D-FB2C-7DBF-69C352D2F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58593-8EF9-4E1F-907F-E50EBEA1C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92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8D39F-7D32-13C4-CD95-7736E33EA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6810C-3142-F465-50FC-20854F86F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3FABCB-63D4-AE0D-B2DC-FD9C7B8D46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08FC98-C722-3B39-D767-2A9A84DDD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5CB0-30AE-4621-A63B-90345ED0A1ED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BEF463-9551-667B-4FD4-0A4C5ED76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D9E752-BA5E-6F7E-22C6-1701940A0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58593-8EF9-4E1F-907F-E50EBEA1C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47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09E04-C5D3-A863-967D-4D5C6D9D8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B80801-D6CC-A45B-C550-18227B1CA7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CE6F79-A905-60D6-4BCD-17353CAEAF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8D0AB8-9AA7-C1E2-734F-44D64867D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5CB0-30AE-4621-A63B-90345ED0A1ED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86FDE9-8547-557F-9E70-9EFD58796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6D7EC7-0914-370B-3FF7-D80BBEAED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58593-8EF9-4E1F-907F-E50EBEA1C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822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B97E88-224E-23B4-3084-D70B0A8F3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B76BA9-D733-0D08-6EB3-6E5964C7B1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82DF94-483D-CA7B-0DA8-7326EE5605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A5CB0-30AE-4621-A63B-90345ED0A1ED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59F34-498B-A25C-DBEE-D104143946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D4E4-234A-8CB2-3DF9-6456F1F31D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58593-8EF9-4E1F-907F-E50EBEA1C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8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09618-00F9-951C-01D8-F9F13F3174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39C5AE-867F-3257-5BAC-9BA3BFD31A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A close-up of a card&#10;&#10;Description automatically generated">
            <a:extLst>
              <a:ext uri="{FF2B5EF4-FFF2-40B4-BE49-F238E27FC236}">
                <a16:creationId xmlns:a16="http://schemas.microsoft.com/office/drawing/2014/main" id="{56E75509-9155-BA88-E7AB-D1C92F93B8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395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Jones</dc:creator>
  <cp:lastModifiedBy>Ashley Jones</cp:lastModifiedBy>
  <cp:revision>1</cp:revision>
  <dcterms:created xsi:type="dcterms:W3CDTF">2023-10-11T13:46:43Z</dcterms:created>
  <dcterms:modified xsi:type="dcterms:W3CDTF">2023-10-11T13:47:27Z</dcterms:modified>
</cp:coreProperties>
</file>