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7" y="5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2A4C5-BBB4-AC30-2A27-E7DCB8FC5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BCD3D-95E8-7D95-8136-B6F6F81B3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8E2C-3904-5A6B-187A-CDA8B4C3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E52-986F-51E7-3003-0E2A70CD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E0A8F-ADA6-B7C3-BB77-07F45ABD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C550-2812-1ED4-454A-274BB28D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E01C8-6D41-D00F-72CF-F80DA2D6F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67A91-20CD-35C6-9D8C-DCC56810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895E-157D-9D33-419A-A95DED70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02554-40F4-A71C-CDEA-8BD4DB13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70143-DD21-C863-AE62-9DA6D7001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984A9-8EC2-CC9D-F28E-A07BD63FF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0D7E-32BA-55D5-1277-7986FA58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04BDD-4F1B-27DB-5ADD-A42CD4EB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9681-2889-4D9A-E742-854A8EC4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9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3830-788E-F9B2-B678-5EA125F1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6F3EE-9679-59F3-6D16-5245E1C7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270A-492D-783B-1A4C-A9286BD4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5AF04-76BD-22AF-EDFE-01BA321D1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9FF8A-040A-CFCA-659B-AEA40D26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4568-31F1-0E39-D331-B74C72FC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AD15C-B606-F355-0967-B88897DF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6E83-FCED-568C-E56E-D7DDF57F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A5056-1ED7-A667-EAB2-2965C17D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880A7-F34E-4D4A-42DC-29F5B2DE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8942-79EC-BA5A-46EA-C0E863D3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15AFA-7302-E329-D6FA-C58D0C29D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FDE5E-4DA6-1C86-3C47-FF605AF2D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C2329-2CB3-3207-EEAE-19F8645F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9AF6D-6E92-186D-702B-0CDC865D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99055-E195-6091-9178-56956116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527F-440B-05AB-752B-535E084A9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13BAC-5B85-F52D-23A8-DC3459DA6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E2FD2-D020-4223-2ECC-FF273F348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99DA2-B733-3F0F-3613-CB7437362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C614D-9AA4-41BA-463C-D38FCBBFE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9CC4E-4B7E-A2D0-B28A-833FC799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2C2771-0164-D20E-289E-4C2E485B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EE7A15-EABA-B9C6-C0EF-8FD56755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03B5-9320-F3DF-20DE-709CEFFD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1351C-9CCA-DA8B-BEA0-EE014A4A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19186-4BC1-8882-F3D2-8F4D4409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C9D12-20A3-67EC-3EFD-F025FF86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0064F-401F-88BA-81CB-A9B8EB9E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493B8-EF2B-FF0C-C06B-D7D3AD7F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C8E7D-C01E-021F-DC2B-A00FBE6E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AE2D-8DF9-681B-304A-2E3BEA28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9846-18CD-1F4C-55B5-27E6285B0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D3DBA-FBBA-E400-6DC8-6FEF98545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F6A41-37B5-FE9B-6E9A-B0B52A71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2DF33-F599-1F8C-974B-393571D3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4B322-E828-31E9-1232-EEDF9C4B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544B8-D25B-7A64-0FB0-00AC688F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901DF-0DE8-604D-427F-1F3A4DD3A7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11271-D87F-7E6D-0A46-C467E1433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C358F-274C-2F70-A6E6-B3CB8FAB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97476-2021-D9AC-7751-BE9CA57E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55B7D-44AD-7CD3-A86F-977F95DF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9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19D41-6CDB-C9A5-19CF-C5A95773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F737E-F7D9-E260-0C69-EA69A07F4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69C63-48E4-1C15-ED6C-7DDAB1FD3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535A-C6D7-4C65-A9C8-3888A0CB2F0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BC0C-444E-6177-AE60-B1DBF0D71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745AC-9A02-6BE0-8C25-D314CF2F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B0FCB-7BC4-426B-8F0D-2C458F88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orange and blue card with text&#10;&#10;Description automatically generated with medium confidence">
            <a:extLst>
              <a:ext uri="{FF2B5EF4-FFF2-40B4-BE49-F238E27FC236}">
                <a16:creationId xmlns:a16="http://schemas.microsoft.com/office/drawing/2014/main" id="{252648EA-248E-965B-C6BD-DBB663FC0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1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Jones</dc:creator>
  <cp:lastModifiedBy>Ashley Jones</cp:lastModifiedBy>
  <cp:revision>1</cp:revision>
  <dcterms:created xsi:type="dcterms:W3CDTF">2023-08-31T21:42:27Z</dcterms:created>
  <dcterms:modified xsi:type="dcterms:W3CDTF">2023-08-31T21:43:23Z</dcterms:modified>
</cp:coreProperties>
</file>