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7" autoAdjust="0"/>
    <p:restoredTop sz="94660"/>
  </p:normalViewPr>
  <p:slideViewPr>
    <p:cSldViewPr snapToGrid="0">
      <p:cViewPr varScale="1">
        <p:scale>
          <a:sx n="87" d="100"/>
          <a:sy n="87" d="100"/>
        </p:scale>
        <p:origin x="57" y="54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B2A4C5-BBB4-AC30-2A27-E7DCB8FC58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2BCD3D-95E8-7D95-8136-B6F6F81B3F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558E2C-3904-5A6B-187A-CDA8B4C3C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9535A-C6D7-4C65-A9C8-3888A0CB2F00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C77E52-986F-51E7-3003-0E2A70CD2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5E0A8F-ADA6-B7C3-BB77-07F45ABD8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B0FCB-7BC4-426B-8F0D-2C458F882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929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8C550-2812-1ED4-454A-274BB28DCE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BE01C8-6D41-D00F-72CF-F80DA2D6F9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467A91-20CD-35C6-9D8C-DCC568108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9535A-C6D7-4C65-A9C8-3888A0CB2F00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2D895E-157D-9D33-419A-A95DED704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902554-40F4-A71C-CDEA-8BD4DB136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B0FCB-7BC4-426B-8F0D-2C458F882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101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C70143-DD21-C863-AE62-9DA6D70017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A984A9-8EC2-CC9D-F28E-A07BD63FF5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0B0D7E-32BA-55D5-1277-7986FA58C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9535A-C6D7-4C65-A9C8-3888A0CB2F00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D04BDD-4F1B-27DB-5ADD-A42CD4EB7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389681-2889-4D9A-E742-854A8EC4E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B0FCB-7BC4-426B-8F0D-2C458F882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093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233830-788E-F9B2-B678-5EA125F1C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46F3EE-9679-59F3-6D16-5245E1C7EA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CB270A-492D-783B-1A4C-A9286BD40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9535A-C6D7-4C65-A9C8-3888A0CB2F00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F5AF04-76BD-22AF-EDFE-01BA321D1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29FF8A-040A-CFCA-659B-AEA40D268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B0FCB-7BC4-426B-8F0D-2C458F882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444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A94568-31F1-0E39-D331-B74C72FC70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4AD15C-B606-F355-0967-B88897DF1C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026E83-FCED-568C-E56E-D7DDF57F9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9535A-C6D7-4C65-A9C8-3888A0CB2F00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5A5056-1ED7-A667-EAB2-2965C17DF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3880A7-F34E-4D4A-42DC-29F5B2DEC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B0FCB-7BC4-426B-8F0D-2C458F882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945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D8942-79EC-BA5A-46EA-C0E863D3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115AFA-7302-E329-D6FA-C58D0C29DD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9FDE5E-4DA6-1C86-3C47-FF605AF2D5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9C2329-2CB3-3207-EEAE-19F8645F1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9535A-C6D7-4C65-A9C8-3888A0CB2F00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69AF6D-6E92-186D-702B-0CDC865D9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F99055-E195-6091-9178-569561167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B0FCB-7BC4-426B-8F0D-2C458F882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739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9527F-440B-05AB-752B-535E084A9D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513BAC-5B85-F52D-23A8-DC3459DA63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4E2FD2-D020-4223-2ECC-FF273F3488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199DA2-B733-3F0F-3613-CB74373629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BC614D-9AA4-41BA-463C-D38FCBBFEA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59CC4E-4B7E-A2D0-B28A-833FC7999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9535A-C6D7-4C65-A9C8-3888A0CB2F00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2C2771-0164-D20E-289E-4C2E485B9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7EE7A15-EABA-B9C6-C0EF-8FD56755F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B0FCB-7BC4-426B-8F0D-2C458F882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787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E703B5-9320-F3DF-20DE-709CEFFD6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71351C-9CCA-DA8B-BEA0-EE014A4A4D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9535A-C6D7-4C65-A9C8-3888A0CB2F00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119186-4BC1-8882-F3D2-8F4D44094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9C9D12-20A3-67EC-3EFD-F025FF863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B0FCB-7BC4-426B-8F0D-2C458F882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547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B0064F-401F-88BA-81CB-A9B8EB9EB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9535A-C6D7-4C65-A9C8-3888A0CB2F00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3493B8-EF2B-FF0C-C06B-D7D3AD7F9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0C8E7D-C01E-021F-DC2B-A00FBE6EB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B0FCB-7BC4-426B-8F0D-2C458F882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671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8BAE2D-8DF9-681B-304A-2E3BEA289D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2E9846-18CD-1F4C-55B5-27E6285B0F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0D3DBA-FBBA-E400-6DC8-6FEF98545A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BF6A41-37B5-FE9B-6E9A-B0B52A71C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9535A-C6D7-4C65-A9C8-3888A0CB2F00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12DF33-F599-1F8C-974B-393571D3F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54B322-E828-31E9-1232-EEDF9C4B6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B0FCB-7BC4-426B-8F0D-2C458F882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583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544B8-D25B-7A64-0FB0-00AC688F4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45901DF-0DE8-604D-427F-1F3A4DD3A7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811271-D87F-7E6D-0A46-C467E14339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7C358F-274C-2F70-A6E6-B3CB8FABC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9535A-C6D7-4C65-A9C8-3888A0CB2F00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297476-2021-D9AC-7751-BE9CA57E2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355B7D-44AD-7CD3-A86F-977F95DFA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B0FCB-7BC4-426B-8F0D-2C458F882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499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819D41-6CDB-C9A5-19CF-C5A957734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4F737E-F7D9-E260-0C69-EA69A07F4F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D69C63-48E4-1C15-ED6C-7DDAB1FD38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F9535A-C6D7-4C65-A9C8-3888A0CB2F00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77BC0C-444E-6177-AE60-B1DBF0D71E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1745AC-9A02-6BE0-8C25-D314CF2F34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6B0FCB-7BC4-426B-8F0D-2C458F882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213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yellow orange and blue card with text&#10;&#10;Description automatically generated with medium confidence">
            <a:extLst>
              <a:ext uri="{FF2B5EF4-FFF2-40B4-BE49-F238E27FC236}">
                <a16:creationId xmlns:a16="http://schemas.microsoft.com/office/drawing/2014/main" id="{252648EA-248E-965B-C6BD-DBB663FC0C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53143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Ashley Jones</dc:creator>
  <cp:lastModifiedBy>Ashley Jones</cp:lastModifiedBy>
  <cp:revision>1</cp:revision>
  <dcterms:created xsi:type="dcterms:W3CDTF">2023-08-31T21:42:27Z</dcterms:created>
  <dcterms:modified xsi:type="dcterms:W3CDTF">2023-08-31T21:43:23Z</dcterms:modified>
</cp:coreProperties>
</file>